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342" r:id="rId3"/>
    <p:sldId id="343" r:id="rId4"/>
    <p:sldId id="307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3E84"/>
    <a:srgbClr val="0000FF"/>
    <a:srgbClr val="150860"/>
    <a:srgbClr val="1C1573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108" d="100"/>
          <a:sy n="108" d="100"/>
        </p:scale>
        <p:origin x="59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24:33.5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4143 4264 550 0,'-15'-7'22'0,"1"0"-11"16,2 2 33-16,4-1-22 16,1 1-11-16,2 2 7 15,5-1 10-15,0 1-8 16,0-1-15-16,10 0-9 0,6 4 1 15,2-2 0-15,4 2 2 16,0 0 1-16,-1 10 0 16,-5 3-2-16,-4 4 1 15,-6 8 0-15,-6 3 0 16,-2 2 2-16,-10-1 2 0,-5 1 0 16,0-5-1-16,0-3 1 15,5-6 2-15,2-4-3 16,7-3 2-16,3-3-3 15,0-6 2-15,1 0-4 16,14-4 3-16,4-12 5 16,3-3-3-16,4-7-1 15,1 0-1-15,-5-5-2 0,-7 1 2 16,-4 3 7-16,-5 1 10 16,-4 1 6-16,-2 5-4 15,0 4-4-15,-2 3-4 16,-3 5 1-16,2 0-2 0,1 6 0 15,0 2-5-15,2 0-6 16,-1 10-5-16,1 5-2 16,0 7 5-16,0 5 2 15,0 1-3-15,0 2 3 16,1-1-1-16,5-4 0 16,0-2 1-16,1-2-2 0,3-4 0 15,2-1-15-15,1 0-30 16,3-5-44-16,2-4-73 15,1-4-140-15</inkml:trace>
  <inkml:trace contextRef="#ctx0" brushRef="#br0" timeOffset="187.4923">4521 4459 611 0,'0'0'36'0,"0"0"26"16,0 0-2-16,0 0-42 15,0 0-13-15,4 7-9 16,3 0-1-16,0 4 3 16,1 3 3-16,2 2-1 15,-1 2 2-15,0 2-24 0,2-4-78 16,-1-4-71-16,2-6-312 16</inkml:trace>
  <inkml:trace contextRef="#ctx0" brushRef="#br0" timeOffset="359.3505">4725 4545 594 0,'0'2'86'16,"0"4"-75"-16,-3 5 7 15,-1 5 17-15,1 7-11 16,-2 4-17-16,3 3-2 16,2 3-3-16,0-3 0 15,-2 0-3-15,-1-3-75 0,-1-7-116 16</inkml:trace>
  <inkml:trace contextRef="#ctx0" brushRef="#br0" timeOffset="1375.2041">5173 4134 629 0,'-5'-3'10'16,"-1"1"0"-16,5 2 27 15,-2 0-28-15,3 2-11 16,0 4-5-16,3 2 4 0,5-1 0 16,3-3 4-16,4-1 4 15,-1-1 2-15,1-2-1 16,-2 0 6-16,0-5 10 15,-2-5 5-15,-2 0-6 16,-2-2-5-16,1 1 2 16,-5 2 1-16,-1-2-1 0,-2 2-1 15,0 6-3-15,0-1-2 16,0 2-5-16,0 2-7 16,2 0-2-16,5 2-7 15,1 11-1-15,4 4 5 16,0 5 5-16,3 6 0 0,-5 1 0 15,-1-1 0-15,-2-1 0 16,-6-2 0-16,-1-4 0 16,0-2 0-16,-1 0 2 15,-8-3-1-15,-3-1 3 16,0-3-1-16,2-5 2 16,0 2-5-16,2-4 2 0,2-3-2 15,5-2-4-15,-1 0-11 16,2 0-22-16,-2 0-71 15,2 0-105-15</inkml:trace>
  <inkml:trace contextRef="#ctx0" brushRef="#br0" timeOffset="1750.1352">5529 4413 652 0,'0'-2'41'0,"0"0"20"15,0 2 3-15,0 0-35 16,0 4-22-16,0 6-9 16,2 6 2-16,5 6 1 15,0 1 0-15,-1 2 0 0,1 0 0 16,-2 2 1-16,-5-4-27 15,-5-2-98-15,-12-7-149 16</inkml:trace>
  <inkml:trace contextRef="#ctx0" brushRef="#br0" timeOffset="2296.9667">3841 3840 515 0,'-17'-18'1'0,"1"4"11"16,2 5 29-16,1 6-5 15,0 3-2-15,5 16-9 16,-5 12-20-16,2 16-5 16,2 12 1-16,-1 21 3 0,0 15 0 15,7 12 1-15,-1 7 2 16,4 1-2-16,7-1-1 15,19-13-1-15,15-13-3 16,13-13-1-16,10-19 0 16,17-16-34-16,7-17-88 15,1-18-230-15</inkml:trace>
  <inkml:trace contextRef="#ctx0" brushRef="#br0" timeOffset="2640.6853">5543 3853 639 0,'12'-19'-3'0,"-2"5"3"15,4 4 19-15,9 6 16 0,2 4-22 16,11 7-12-16,7 15 1 16,9 10 5-16,6 13 0 15,1 15-6-15,-3 17 0 16,-11 11 0-16,-8 12 2 0,-10 4-1 15,-14 7-11-15,-11-6-33 16,-2-10-43-16,-20-15-158 16</inkml:trace>
  <inkml:trace contextRef="#ctx0" brushRef="#br0" timeOffset="3296.9013">7391 3867 636 0,'0'-12'38'0,"-4"-1"-30"15,-1 9 6-15,1 4 20 0,-2 7-16 16,-3 16-21-16,1 14-8 16,-1 8 9-16,-1 15 5 15,3 11 5-15,4 7 0 16,1 0-2-16,2-1 2 15,0-4-1-15,5-8-3 16,9-14-2-16,8-9-11 0,9-16-39 16,6-13-3-16,10-13-48 15,6-11-158-15</inkml:trace>
  <inkml:trace contextRef="#ctx0" brushRef="#br0" timeOffset="4078.0808">7747 4093 545 0,'-12'-9'11'0,"3"2"4"15,4 0 29-15,3-2-15 0,1 5-12 16,1-1 2-16,0 3-6 16,5 2-11-16,5 0-4 15,4 2-4-15,-2 9 2 16,3 7 2-16,-3 5 1 16,-4 2 1-16,-2 5-1 0,-5-2 1 15,-1 1 1-15,0-4 0 16,-1-3-1-16,-5-10 1 15,1-1 0-15,4-8 0 16,-1-3 1-16,2-5 13 16,0-13 23-16,0-5-35 0,5-6 0 15,2-3 6-15,0-1 7 16,-1-2 1-16,-2 7 7 16,1 3-3-16,-5 7-7 15,0 4-6-15,0 5-3 16,0 6-1-16,0 3-4 0,2 1-5 15,-1 13-15-15,3 4 16 16,-1 9 5-16,2 2 0 16,2 1-1-16,0 2 0 15,5-1 2-15,1-1-1 16,1-2-2-16,2-1-41 16,2-2-39-16,-3-3-60 0,-1-10-176 15</inkml:trace>
  <inkml:trace contextRef="#ctx0" brushRef="#br0" timeOffset="4421.8018">8019 4393 646 0,'0'0'17'0,"0"-2"9"16,0-3 41-16,1 1-37 15,7 3-18-15,1 1-3 0,0 0-7 16,2 0 1-16,-2 0 1 16,-2 3-1-16,-2 8-4 15,-2 3 0-15,-3 2 1 16,0 2 1-16,0-2 0 0,0 2-2 16,0-4 3-16,0-5-2 15,-1-2-1-15,-1-1 2 16,2-3-1-16,0-3 1 15,3 0 3-15,9-2-6 16,2-7 5-16,4 2-16 0,4-2-46 16,-1 0-58-16,1 0-116 15</inkml:trace>
  <inkml:trace contextRef="#ctx0" brushRef="#br0" timeOffset="4593.6803">8348 4482 706 0,'0'5'58'0,"0"5"-55"15,0 0-3-15,0 13 11 16,0 4-4-16,-2 14-3 0,-9 6-1 16,-5 1 0-16,-6-4-94 15,-1-2-438-15</inkml:trace>
  <inkml:trace contextRef="#ctx0" brushRef="#br0" timeOffset="6734.1353">8714 3908 616 0,'-10'-13'28'15,"2"6"26"-15,1 0 3 16,3 3-29-16,1 1-11 15,1 1-5-15,0 0-5 16,2 2-5-16,0 2-8 0,0 10-7 16,0-1 6-16,2 6 7 15,7 0-2-15,-1-1 2 16,4-1-1-16,0-7 1 16,1-2 0-16,-2-3-2 15,2-3 4-15,-1 0 2 16,-2-9 3-16,-1-3 2 0,1-2 2 15,-5-3 0-15,0 2-4 16,-3-3 1-16,0 7-1 16,-2 0-2-16,0 5-4 15,0 4-1-15,0 2 0 0,1 0-11 16,3 12 0-16,4 6-3 16,-1 7 9-16,3 4 7 15,3 9-2-15,-2 0 0 16,-1-3 2-16,0 1-2 15,-5-4 1-15,-3-3 0 16,-2-4-3-16,0-5 2 0,-4-6 3 16,-4-2-1-16,-2-1 1 15,-2-6 4-15,-3-1-2 16,1-4 2-16,1 0-5 16,1 0 2-16,3-2-4 15,3-4-20-15,6 1-28 0,0 2-67 16,8-4-170-16</inkml:trace>
  <inkml:trace contextRef="#ctx0" brushRef="#br0" timeOffset="7093.4944">9009 4406 325 0,'-15'0'444'0,"1"0"-434"15,4-8 23-15,5 1 20 16,5 2-38-16,0-2-8 16,2-1-3-16,13 1-4 15,1 0-3-15,2 4 3 16,-2-1-1-16,0 4 0 16,-4 0-2-16,-6 9 0 0,-6 5 0 15,0 8 2-15,-4-1 1 16,-6 0 2-16,-1 3 0 15,-2-1-1-15,4-7-1 16,4 0 0-16,2-3 0 16,3-6-1-16,0-2-1 15,15-5-2-15,9 0 4 0,8-4 3 16,4-8 0-16,5-6-12 16,4-3-61-16,-4-2-83 15,-5-8-260-15</inkml:trace>
  <inkml:trace contextRef="#ctx0" brushRef="#br0" timeOffset="7359.1356">9128 3762 792 0,'-8'-13'3'16,"6"2"-2"-16,2 7 2 15,7 4 2-15,15 0-3 16,8 3-14-16,9 18 12 16,12 6-1-16,3 12 2 15,1 11-1-15,-6 13 0 0,-10 10 1 16,-10 10 1-16,-14 8 1 16,-15 0-1-16,-8 2 2 15,-15-4-20-15,-9-9-47 16,-6-12-28-16,0-13-45 0,1-13-175 15</inkml:trace>
  <inkml:trace contextRef="#ctx0" brushRef="#br0" timeOffset="8187.4206">10973 4261 364 0,'0'3'322'15,"0"-3"-322"-15,0 0-3 16,0 0 2-16,5 0-2 0,6 0-2 16,7 0 1-16,9-1-23 15,7 1-12-15,4-4-45 16,5-1-192-16</inkml:trace>
  <inkml:trace contextRef="#ctx0" brushRef="#br0" timeOffset="8453.0197">11709 4213 594 0,'0'1'16'0,"0"-1"-18"16,0 0-1-16,3 0 3 16,4 2-5-16,3 0-16 15,6 2 19-15,6-2 4 16,5-1 0-16,1 1-1 15,3-2-1-15,-4 0 1 0,-3 0-1 16,-4 0 0-16,-6 0 0 16,-2 0 0-16,-7 0-1 15,-2 0 1-15,1 2 1 16,0 0 0-16,0-1-3 16,-4-1 2-16,2 0-430 0</inkml:trace>
  <inkml:trace contextRef="#ctx0" brushRef="#br0" timeOffset="9046.6867">12959 3621 594 0,'0'-16'43'16,"0"5"-6"-16,0 4-8 15,0 4 6-15,0-1-4 0,-2 4-10 16,-1 7-22-16,-5 16-16 16,-4 13 8-16,-2 19 9 15,-6 20 0-15,-2 11 1 16,5 8 2-16,5 4-1 15,10-3 2-15,2-12-2 16,21-13-1-16,11-13 0 16,5-14-25-16,4-13-77 0,3-15-152 15</inkml:trace>
  <inkml:trace contextRef="#ctx0" brushRef="#br0" timeOffset="9499.7732">13314 3931 618 0,'0'-11'4'0,"0"3"-7"16,4 4 0-16,12 4-2 15,3 0-4-15,-2 6 4 16,3 9 2-16,-1 8 3 15,-2 0-2-15,-8 9-1 16,-8 1 3-16,-1-3 0 0,0-4 3 16,-5-5-1-16,0-6-2 15,1-8 0-15,4-7 1 16,0 0 27-16,0-15 50 16,7-5-36-16,4-12-28 0,4-3 13 15,-1-9 1-15,2 0-10 16,-2 1 7-16,-1 1-15 15,-6 8-2-15,-2 5 1 16,-3 12-2-16,-2 1 5 16,0 11 1-16,0 5-5 15,0 0-11-15,-2 18-11 0,2 6 5 16,0 6 9-16,0 5 1 16,2 5-3-16,11-4-5 15,6 2-26-15,3-4-10 16,0-2-50-16,-1-5-54 15,1-2-217-15</inkml:trace>
  <inkml:trace contextRef="#ctx0" brushRef="#br0" timeOffset="10093.4862">13755 4371 531 0,'2'10'63'16,"-2"-2"-78"-16,0 3 6 0,0 5 13 15,0 2 28-15,0 0-14 16,0-1-11-16,-2 0 0 16,-3-8 2-16,4-4-5 15,1-2 1-15,-2-3 3 16,-2 0 5-16,4-10 52 0,-1-8-38 16,1-4-23-16,0-2 1 15,0-3 19-15,0-2-18 16,0 4-5-16,5 4 0 15,-2 5-1-15,2 4 1 16,-3 6-2-16,-2 4 3 0,3 2-5 16,1 2-9-16,1 9 7 15,-2 4 5-15,6 3 0 16,1 2 1-16,-2 4-2 16,4-7 1-16,0 1 0 15,2-3 0-15,1-3 0 16,0-5 1-16,2-4-2 15,-1-3 1-15,2 0 3 0,-4-10 3 16,-1-4-3-16,-4-2 3 16,-2-4 0-16,-6-4 3 15,-1 1 4-15,0 2-3 16,0 0-5-16,-1 3-6 0,-5 4-1 16,5 5 0-16,-5 5-10 15,5 4-57-15,-3 0-146 16</inkml:trace>
  <inkml:trace contextRef="#ctx0" brushRef="#br0" timeOffset="10312.22">14249 4461 621 0,'0'12'83'15,"-7"1"-94"-15,0 4 15 16,-1 10 23-16,-3 7-7 16,-4 7-12-16,2 1-3 15,-4 0-2-15,0-4-1 0,0-10-107 16,-1-10-269-16</inkml:trace>
  <inkml:trace contextRef="#ctx0" brushRef="#br0" timeOffset="11062.166">14519 3766 497 0,'0'-4'168'15,"-2"0"-164"-15,0 2-2 16,2 2 10-16,0 0-7 0,0 7-16 15,0 8-4-15,4 2 13 16,7 2 2-16,3 4-2 16,5-4 2-16,-2-5 0 15,7-4 2-15,-1-9 0 0,1-1 1 16,-3-6 7-16,2-7 10 16,-4-9-5-16,-2-1 1 15,-6-1 8-15,-4 3-4 16,-1 2 6-16,-6 3-4 0,0 3-7 15,0 5-3-15,0 2-2 16,0 4-2-16,0 2-3 16,1 4-14-16,3 10-8 15,1 13 7-15,1 7 11 16,3 10-1-16,0 6 2 16,-2 6-1-16,2-5-1 15,-5-1 1-15,-4-7-3 0,0-10 3 16,0-4-2-16,-7-8-2 15,-6-4-1-15,-1-12 4 16,-3-4 5-16,0-1 1 16,0-5-1-16,3-7-6 0,3-4-4 15,5-1-17-15,6 2-15 16,0 4-56-16,7-1-100 16</inkml:trace>
  <inkml:trace contextRef="#ctx0" brushRef="#br0" timeOffset="11640.2827">14980 4277 545 0,'-6'14'53'0,"-1"2"-66"16,0 4 30-16,0 1 6 16,0 4-10-16,2 2 7 0,0-2-10 15,2-2-7-15,-1-2-1 16,1-6 0-16,-1-2 0 16,1-10 0-16,2-1 0 15,1-2 2-15,0-4 11 0,0-12 23 16,0-3-31-16,6-7-2 15,1 2-1-15,0 0-1 16,3 1-3-16,-2 3 0 16,1 6 2-16,0 0 0 15,-4 7 1-15,3 0-3 16,-3 5-1-16,0 2 1 0,2 0-4 16,-2 9-1-16,5 4 3 15,-1 4 0-15,1 6 2 16,3 0 1-16,-2 1 0 15,1-4 0-15,-1-3-2 16,0-6-2-16,4-6 0 16,-5-5 1-16,2 0 7 0,1-12 3 15,-4-6-4-15,1-3 2 16,0-3 8-16,-5-4 9 16,-3-2-2-16,0-5-2 15,-2 3 2-15,0 2-6 0,0 3-10 16,-4 2-4-16,-3 11-2 15,1 2 0-15,3 6-7 16,-1 2-74-16,4 3-85 16</inkml:trace>
  <inkml:trace contextRef="#ctx0" brushRef="#br0" timeOffset="11952.7463">15223 3493 755 0,'-7'-9'2'0,"4"1"5"0,3 6 23 16,0 2-8-16,12 13-32 15,13 10-12-15,11 10 22 16,9 11 1-16,8 15 3 16,-4 12-1-16,-2 13 0 15,-11 10 1-15,-14 13-3 0,-15 5 2 16,-7 5 0-16,-29-7-44 16,-18-10-194-16</inkml:trace>
  <inkml:trace contextRef="#ctx0" brushRef="#br0" timeOffset="14968.1269">22736 3489 403 0,'0'-5'69'0,"0"-3"-33"16,0 3 32-16,0 3-17 16,0-1-16-16,0 3-9 0,0 0-3 15,0 0-8-15,0 0-5 16,0 0 4-16,0 0 0 16,0 0-7-16,0 0-5 15,0 0-5-15,0 0-4 16,0 3 1-16,0 6 2 15,0 2 3-15,0 1 1 0,0 6 0 16,0-2 0-16,2 4 1 16,-2-1 1-16,3 1 2 15,-3 3-1-15,2-2 0 16,3 1 0-16,-4 2-1 16,3 0 1-16,-1 3 1 0,1 0 0 15,-1 1-1-15,2 2 0 16,-1-1 2-16,0-1-4 15,-2 0 2-15,-2 1-1 16,2-3 3-16,-2-1 0 16,0 3 0-16,0 1 1 0,0-1 0 15,0 4-1-15,0-3-3 16,0 4 0-16,2 2 2 16,-1-2-1-16,-1 3 1 15,4-4-2-15,-2 2-1 16,-2-4 1-16,1 1 1 0,-1-1 0 15,2 1 0-15,-2 0 0 16,0 1-1-16,0 2-1 16,2 0 1-16,-2 2-1 15,2 0 1-15,-1-2 0 16,1 0-1-16,0-1 1 16,1 4 1-16,0-4 0 0,0 3-1 15,1-3 0-15,-1 3 1 16,1 2 0-16,-1-4-3 15,1 3 2-15,-1-3 0 16,1 2-1-16,-1-2 0 16,-2 0 0-16,3 1 0 0,-3 1-1 15,1-1 1-15,0 1 0 16,1 1 0-16,1-1 1 16,-1-2-2-16,3 0 1 15,2 0 0-15,-3-2 0 16,0 2 1-16,2 1 1 0,-4 0-2 15,4 2 1-15,-2-4 0 16,-2 4-1-16,1-2 0 16,-1-1 0-16,1-2-1 15,-3-2 1-15,1-1 0 16,0 1 1-16,-2 1-1 16,0 2-2-16,0-2 2 0,0 3 0 15,0 0-1-15,-2-1 1 16,-1 2 0-16,-1-5 0 15,2 4 0-15,-1-2-1 16,0 2 0-16,-1 0 0 0,1 3 0 16,-2 1 1-16,0 2 0 15,0 2 0-15,-1-1 0 16,1-1-1-16,-3 2 1 16,3-3 2-16,0 3-1 15,0-6-1-15,-1 5 1 0,3 2 0 16,0 0-2-16,-2 0 2 15,2-1 0-15,-1 1 0 16,1 0 0-16,-1 0 2 16,2-2-3-16,-3 5 2 15,3-1-2-15,1-1 2 16,-4 0-1-16,5 0-1 0,0-1 1 16,0-2 0-16,0 0-1 15,-2-2 0-15,2 2 2 16,0 0-4-16,7 2 3 15,-6-4-2-15,5 2 2 16,-3-1-2-16,1-3 1 0,1 1 1 16,-2-1-3-16,1 1 1 15,0-1 2-15,1-2-1 16,1 3-1-16,1-1 2 16,-2-5-1-16,3 2-1 15,-1 0 2-15,0-2-2 0,0 2 0 16,1-2 0-16,-3 2 1 15,0 0-1-15,0 2 1 16,0-1 0-16,-1 1-1 16,2-2 0-16,-2 0 0 15,1 0 1-15,-3-2 0 16,3 2-2-16,-2 0 3 0,1-1-3 16,-1 3 2-16,2 2-1 15,-2 1 1-15,1 0-1 16,-3-1 1-16,3-1-1 15,-1 3 1-15,-1-1 0 0,1 2-1 16,-1 1 1-16,0 1 1 16,0 2-2-16,4-1 1 15,-3 2 0-15,1-2 1 16,1 0 0-16,-1 1-1 16,1 1 0-16,0 1-1 0,-1 3 2 15,2-3-2-15,-1 3 3 16,-3-3-2-16,-1 3-2 15,3-4 2-15,-4 1 0 16,2 1 0-16,-1-2-1 16,3 2 2-16,-2-3 0 0,-1 1-2 15,5-3 0 1,-2 2 0-16,1-3 0 0,-1 1 0 16,1 4 0-16,-2-3 0 15,4-1 0-15,-2-1 0 16,-2 2 0-16,-1-5 0 15,0 2 0-15,-1-2 0 0,1 4 0 16,-2-2 0-16,0 0 0 16,0-4 0-16,0-1 0 15,0 0 0-15,0-4 0 16,0-2 0-16,0 0 0 0,2-3 0 16,-2 0 0-16,2-4 0 15,-1-3 0-15,1 1 0 16,0-7 0-16,0 3 0 15,-2-7 0-15,1 1 0 16,-1-6 0-16,0-1 0 16,0-1 0-16,0-3 0 0,0 2 0 15,0-2 0-15,0 0 0 16,-1 0 0-16,-12-2 0 16,-5-6-9-16,-5-7-75 15,-4-8-126-15</inkml:trace>
  <inkml:trace contextRef="#ctx0" brushRef="#br0" timeOffset="15936.8313">21826 10649 282 0,'-20'0'11'16,"0"0"-11"-16,1 0 0 15,1-2 2-15,2 1-20 16,-1-3-52-16,2-2-21 0</inkml:trace>
  <inkml:trace contextRef="#ctx0" brushRef="#br0" timeOffset="16655.4957">21657 10622 102 0,'-12'-4'35'0,"-1"1"-28"16,2-1 5-16,1 1 53 15,0 2 1-15,5-2 24 0,0 1-12 16,3 2-20-16,2-2-15 16,0 2-12-16,0 0-12 15,0 0-14-15,0 0-4 16,0 0-4-16,9 0 4 16,4 0 2-16,6 0 6 0,3-3 12 15,10-1 2-15,4-1-7 16,9-3-8-16,7 2-3 15,7-3-3-15,10-2 0 16,4 0-1-16,8-2 1 16,3 0-2-16,2 4 1 15,4-2 0-15,4 2-1 0,-1 0 2 16,2 2 0-16,5-2 3 16,2 0 2-16,0 1 2 15,2 0 2-15,4-1-4 16,-1 2 0-16,5 0-2 15,-2 0 0-15,0 1-2 0,2 0 0 16,1 0-2-16,-5 1 0 16,2-2 0-16,-3 1 0 15,3 1 0-15,-4-1 0 16,2 1 0-16,-1 0-1 16,1 0 2-16,0 1-1 0,0 0-1 15,4 2-1-15,-2 1 3 16,-1 1-2-16,3 0 2 15,3 0-5-15,-2 0 4 16,3 0-1-16,1 0 1 16,6 0 1-16,-3 0 2 15,6 0 1-15,3 0 1 0,0 0 0 16,3 1-2-16,4-1-2 16,0 4 1-16,-1-2-2 15,3-1 1-15,-1 2 0 16,-1 0-1-16,3-1 0 15,-2-2-1-15,0 2 4 0,-1 0-2 16,2-2 1-16,-2 0-1 16,-4 0 0-16,1 1 0 15,-3-1-2-15,-3 0 4 16,0 0 0-16,-3 0 3 0,-3 0 0 16,-3 0-5-16,-3 0 3 15,-4 0-1-15,-7 0-3 16,-4 0 1-16,-4 0 0 15,-11 0-2-15,-6 0 1 16,-13-1 0-16,-9-3-1 16,-16-11-23-16,-10-10-154 15</inkml:trace>
  <inkml:trace contextRef="#ctx0" brushRef="#br0" timeOffset="18452.6259">23754 8069 522 0,'-7'0'60'0,"2"0"-54"16,2 0 56-16,3 0-24 0,0 0-36 15,5 11-9-15,4-2 5 16,5 5 2-16,-1 2 0 16,5 1 0-16,-4 1 2 15,1-3-1-15,-3-1 0 16,-2-3-13-16,2-8-63 0,-7-3-66 16</inkml:trace>
  <inkml:trace contextRef="#ctx0" brushRef="#br0" timeOffset="18593.2403">23846 8064 268 0,'-11'-2'261'0,"1"2"-238"0,-1 0 23 15,2 14-30-15,0 4-10 16,0 5 1-16,2 6-4 16,0 5-2-16,1 1 0 15,1 1 1-15,-4-2-92 0</inkml:trace>
  <inkml:trace contextRef="#ctx0" brushRef="#br0" timeOffset="19093.2026">25247 7520 619 0,'4'-2'35'0,"-3"0"-34"0,1 2 10 16,1 0-8-16,3 6-5 16,3 1 4-16,0 5-2 15,2-2 2-15,2 0-2 16,-5-1 1-16,1-2 0 16,2-3 0-16,-4-4-83 15,0 0-134-15</inkml:trace>
  <inkml:trace contextRef="#ctx0" brushRef="#br0" timeOffset="19218.2025">25322 7481 508 0,'-10'0'24'15,"-1"0"28"-15,3 7-16 16,1 9-25-16,4 4-5 0,1 3-4 16,2 1 0-16,0-2 0 15,0-2-28-15,2-13-310 16</inkml:trace>
  <inkml:trace contextRef="#ctx0" brushRef="#br0" timeOffset="19827.5227">26143 5506 588 0,'-2'0'13'16,"2"0"14"-16,0 0 9 0,0 0-33 15,6 0-5-15,4 0 3 16,3 0 0-16,3 0 1 16,4 2-1-16,2 0-1 15,-1 1 0-15,2-3 1 16,1 0-4-16,-5 0-85 0,-1-3-110 16</inkml:trace>
  <inkml:trace contextRef="#ctx0" brushRef="#br0" timeOffset="19952.5439">26353 5429 455 0,'-15'-1'129'0,"2"1"-102"16,-2 0-8-16,-1 7-15 15,-1 5-5-15,3 2 1 16,5 6 0-16,4-1-1 16,5 1-23-16,0-5-142 15</inkml:trace>
  <inkml:trace contextRef="#ctx0" brushRef="#br0" timeOffset="20374.3668">28028 5324 705 0,'0'0'0'0,"0"0"-4"16,0 0-4-16,2 0 5 15,5 4 1-15,4 3-1 0,2-2 2 16,3 1 2-16,2-3 2 16,0 1-1-16,4-7 1 15,-3 3-1-15,-1 0-72 16,-4-8-56-16,1-3-56 15,-8-3-76-15</inkml:trace>
  <inkml:trace contextRef="#ctx0" brushRef="#br0" timeOffset="20483.7412">28211 5296 109 0,'0'-11'248'0,"-3"4"-127"16,-12 5-52-16,-2 2-29 15,-7 2-17-15,-3 14-13 16,-3 3 1-16,-3 10-4 16,1-1-5-16,1 5-2 15,6-7 1-15,4-6-38 16,8-9-391-16</inkml:trace>
  <inkml:trace contextRef="#ctx0" brushRef="#br0" timeOffset="20968.0761">28383 3828 590 0,'0'-4'0'0,"0"4"5"16,1 0-4-16,10 4-13 16,5 3 9-16,2 4 1 15,5 5 2-15,3-4 0 16,-2 1 2-16,3-4 1 16,-3 0-2-16,-3-6-97 15,-1-3-149-15</inkml:trace>
  <inkml:trace contextRef="#ctx0" brushRef="#br0" timeOffset="21093.0652">28592 3820 535 0,'-18'2'6'15,"-3"10"-6"-15,3 4 2 16,2 4-1-16,2 3-1 16,4 2 2-16,7 0-25 15,3-4-139-15</inkml:trace>
  <inkml:trace contextRef="#ctx0" brushRef="#br0" timeOffset="21483.6634">29586 3849 702 0,'-7'1'9'0,"0"-1"-8"15,7 0 23-15,0 0-11 16,2 3-15-16,10-1-4 16,1-2 7-16,6 1-1 15,2-1 1-15,-1 0-5 16,0 0-46-16,-8 0-15 0,-1-1 2 15,-5-5 17-15,-5-1 39 16,-1 2 11-16,0-1 9 16,-7 5 15-16,-7-1-6 15,-6 2-5-15,-9 3 3 16,-5 9 2-16,0 7-4 16,-2 0-10-16,2 8-3 15,2-1-3-15,-2 0-1 0,0-5-11 16,0-2-195-16</inkml:trace>
  <inkml:trace contextRef="#ctx0" brushRef="#br0" timeOffset="21905.5347">26895 3796 658 0,'2'0'19'0,"7"0"-31"15,9 10 7-15,7 2 3 0,4 4 4 16,7-1-4-16,1 0 2 15,2 1 2-15,-2-6-19 16,-1-1-52-16,-7-6-43 16,-4-3-112-16</inkml:trace>
  <inkml:trace contextRef="#ctx0" brushRef="#br0" timeOffset="22014.8988">27242 3864 335 0,'-15'-1'172'15,"0"0"-134"-15,0 1 3 16,-1 1-22-16,1 11-19 15,3 3-1-15,2 5-1 0,5-3-77 16,5-2-345-16</inkml:trace>
  <inkml:trace contextRef="#ctx0" brushRef="#br0" timeOffset="22467.9829">30444 2857 694 0,'0'3'7'16,"0"1"-14"-16,0 0-5 16,14 1-1-16,4 0 13 0,8 1 2 15,8-1 0-15,1-3 0 16,1-2 0-16,0 0-14 16,-2-2-9-16,0-7-41 15,-5-3-65-15,-6-5-304 16</inkml:trace>
  <inkml:trace contextRef="#ctx0" brushRef="#br0" timeOffset="22592.9782">30767 2763 288 0,'-20'0'233'0,"-6"5"-187"15,-5 13-18-15,1 9-16 16,-1 6-3-16,2 9-3 16,0 2-1-16,6-1-3 0,4 0 1 15,6-8-125-15,1-8-295 16</inkml:trace>
  <inkml:trace contextRef="#ctx0" brushRef="#br0" timeOffset="23124.1534">30115 2069 391 0,'0'0'49'0,"0"0"-21"16,0 0 13-16,0 2-25 16,9 0-12-16,4 3 6 15,3 0 14-15,5-1-6 16,5 1-9-16,-2 1-5 0,3-5-3 15,0-1 1-15,0 0 1 16,-3-4-7-16,-1-8-27 16,-2-6 21-16,-6-1 10 15,-6-6 3-15,-4 2 22 0,-5 1 21 16,0 4 10-16,-5 4 1 16,-6 5-17-16,-3 7-20 15,-8 4-15-15,-6 25-7 16,-3 14-5-16,-5 16 1 15,-2 11-64-15,-1 9-114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50:07.1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7898 4809 412 0,'-3'0'3'15,"-1"-2"11"-15,3 0 45 16,-1 0-3-16,0 1-16 16,2 1-3-16,-2-2-9 15,2 2-4-15,0 0-3 16,0 0-8-16,0 0-12 15,0 5-7-15,0 6 5 0,6 2 1 16,-1 0 3-16,1 4 1 16,1-3 0-16,-2-3 2 15,4-4 2-15,1-4 9 16,2-3 8-16,8-9 18 0,2-10-1 16,9-8-13-16,6-7-15 15,2-5-8-15,0-2-2 16,2 0-2-16,1 2-1 15,1 4 0-15,-6 4-1 16,-6 4-35-16,-9 2-114 16,-12 0-517-16</inkml:trace>
  <inkml:trace contextRef="#ctx0" brushRef="#br0" timeOffset="2406.0724">8887 4716 572 0,'0'-4'9'0,"0"-1"10"16,0 1 19-16,0 4-12 0,0 0-12 16,2 0-13-16,3 4 3 15,2 9 4-15,0 2 7 16,2 5 1-16,-2 5 5 16,0-2-3-16,0-1 4 15,-2-5 2-15,5-6-3 16,2-7-1-16,3-4-2 0,11-18 15 15,9-14 7-15,10-15-17 16,7-10-11-16,11-7-7 16,3-4-4-16,-3 4 0 15,-2 7 0-15,-7 9-9 16,-15 2-68-16,-13 3-187 16</inkml:trace>
  <inkml:trace contextRef="#ctx0" brushRef="#br0" timeOffset="4624.8157">10061 4821 530 0,'0'-5'68'15,"0"-2"-58"-15,0 1 29 16,0 3 9-16,2 3-22 16,1 0-19-16,2 0-15 15,4 7-5-15,3 2 17 0,-2 0 4 16,4 1 3-16,-1-1 9 16,1-1 14-16,1-8 0 15,2 0-1-15,9-17 2 16,8-11 9-16,9-17-20 15,13-14-18-15,16-10-3 16,6-12-2-16,5-8 1 0,2-7-50 16,-10-3-201-16</inkml:trace>
  <inkml:trace contextRef="#ctx0" brushRef="#br0" timeOffset="35765.7813">8906 6007 691 0,'-5'0'14'16,"-1"0"32"-16,6-9 49 15,2-5-61-15,16-4-22 16,7-2-7-16,9-6-2 15,8-3-1-15,2 1-1 0,5-1-2 16,-4 6 3-16,-3 4-20 16,-12 9-50-16,-14 10-75 15,-14 7-103-15</inkml:trace>
  <inkml:trace contextRef="#ctx0" brushRef="#br0" timeOffset="35875.1703">9060 5986 530 0,'-27'23'84'0,"10"-7"-25"16,17-8-6-16,10-8-22 15,24-4-1-15,17-14 34 16,12-9-38-16,12-3-19 16,1-8-5-16,-10-6-46 0,-10-8-655 15</inkml:trace>
  <inkml:trace contextRef="#ctx0" brushRef="#br0" timeOffset="36953.3404">10025 6025 531 0,'-6'0'90'0,"3"0"-20"16,3-4 24-16,0-2-50 16,7-7-26-16,9-1-13 15,10-3-5-15,6-2 1 0,7-1 0 16,6 1-1-16,-4-1 0 16,2 4 0-16,-4 5 1 15,-15 6-21-15,-11 5-98 16,-13 0-141-16</inkml:trace>
  <inkml:trace contextRef="#ctx0" brushRef="#br0" timeOffset="37078.3543">10093 6170 648 0,'40'-7'36'0,"8"-20"-19"16,14-9 60-1,7-1-46-15,5-5-19 0,-2 2-10 16,-14-3-38-16,-7-9-718 15</inkml:trace>
  <inkml:trace contextRef="#ctx0" brushRef="#br0" timeOffset="49781.4015">13009 4948 402 0,'2'1'217'0,"-2"-1"-199"16,0 3-9-16,0 4-2 15,4 4-3-15,3 4-6 16,0 10 25-16,5 7 37 16,3 5-10-16,-1 5-17 15,1-2-3-15,0 1-10 0,6-12 0 16,2-4-3-16,9-18 6 15,13-10 8-15,19-33 11 16,25-24-23-16,26-25-19 16,21-16 0-16,20-18 0 15,5-13 0-15,-11-15-50 16,-1-6-477-16</inkml:trace>
  <inkml:trace contextRef="#ctx0" brushRef="#br0" timeOffset="71156.4239">8292 6568 334 0,'0'-6'45'0,"-2"0"18"0,-1-1-8 16,1-2-7-16,0 3-7 16,0-3-2-16,1 1-11 15,-1 3-4-15,0 0-1 16,2 1 1-16,-2 1-6 0,2-1-1 16,0 2-3-16,0 2-8 15,0 0-2-15,0 0-4 16,0 0-6-16,0 6 0 15,2 1 4-15,2 3 1 16,3 1 2-16,-2 1-1 16,0 0 0-16,1-2 0 0,-2-1 0 15,1-2 0-15,-3 0 0 16,1-3 1-16,-1-3-1 16,1-1 4-16,2 0 7 15,5-14 24-15,4-6 11 16,4-8-23-16,3-4-13 0,6-4-3 15,2-1-2-15,2-1-4 16,-3 9 0-16,3-2-1 16,-2 8 1-16,-2 9-1 15,-5 4-1-15,-10 5-78 16,-9 0-157-16</inkml:trace>
  <inkml:trace contextRef="#ctx0" brushRef="#br0" timeOffset="72344.1177">9545 6456 256 0,'0'-3'56'0,"-3"0"18"16,3-5-16-16,-2 5-11 16,2-2-3-16,-2 1 0 0,1-1-3 15,-1 1-8-15,2 0-9 16,0 1-8-16,0 1-5 16,0 2 1-16,0-2 0 15,0 2 0-15,0 0-3 16,0 0-8-16,0 0-2 15,0 0-4-15,0 0-3 0,0 6 5 16,0 1 2-16,3 0 1 16,1 2 1-16,-1 0 0 15,-1 2 0-15,2-4-4 16,-1 2 2-16,1-4 4 16,-1 3-2-16,0-6-1 0,-1 2 3 15,1-2 0-15,0-2 1 16,-1 0 2-16,5 0 14 15,0-6 16-15,6-6-5 16,1-2-11-16,6-8-4 16,2-2 1-16,2 1-11 0,4-4-1 15,2 0 3 1,-1 2-1-16,-2 2 3 0,0 1-1 16,-3 4-2-16,-4 3-2 15,-1 2-2-15,-4 4-3 16,-1 4 1-16,-4 5-1 15,-5 0-9-15,-5-4-65 0,0-3-209 16</inkml:trace>
  <inkml:trace contextRef="#ctx0" brushRef="#br0" timeOffset="73562.8122">10630 6335 432 0,'-5'-7'18'0,"1"2"33"16,1 2-7-16,3-3-4 15,0 1-1-15,0 3-7 16,0 1-11-16,1 1-12 0,6 0-9 15,4 0-2-15,2 3 3 16,1 6 1-16,2 1-1 16,-2 5 1-16,1 1 1 15,-3-2-3-15,2 4 2 16,-2-3 0-16,-2 0 1 0,0-1-1 16,-3-3-32-16,-2-5-96 15,-3-5-346-15</inkml:trace>
  <inkml:trace contextRef="#ctx0" brushRef="#br0" timeOffset="73765.8851">10774 6288 528 0,'0'-6'86'0,"0"-1"-54"0,-4 7 8 15,4 0-23-15,0 9-14 16,-3 10-4-16,-5 8 3 16,-3 13-1-16,-2 2 4 15,-11-1-13-15,-5-6-300 0</inkml:trace>
  <inkml:trace contextRef="#ctx0" brushRef="#br0" timeOffset="90749.429">8572 8347 360 0,'-9'0'6'16,"-1"0"14"-16,0 0 45 16,5 0-10-16,-2 0-23 15,2 0 7-15,1 0-2 0,1-1-3 16,3-1-12-16,0 0-13 16,0 0-3-16,5-3-5 15,9-3 0-15,6-2 0 16,5-4 1-16,4 0-2 15,2-1 1-15,3 3-2 16,-4-3-14-16,-1 7-74 16,-10 2-48-16,-6 3-213 0</inkml:trace>
  <inkml:trace contextRef="#ctx0" brushRef="#br0" timeOffset="90890.0432">8617 8367 525 0,'-16'10'15'0,"5"-4"9"15,8-6 7-15,3 0-17 0,14-2-6 16,13-8 3-16,7-7-6 16,8-2-5-16,0-8-2 15,-4-2-219-15</inkml:trace>
  <inkml:trace contextRef="#ctx0" brushRef="#br0" timeOffset="91733.7913">9768 8204 304 0,'-4'0'32'16,"-3"0"20"-16,2 0 6 16,-1 0-17-16,3 0-13 0,-1 0-5 15,4 0 5-15,0 0-4 16,0 0-3-16,0-3-10 16,5-1-8-16,3 1-1 15,3-1-2-15,-1-1-2 16,1 2 4-16,3-3-4 15,0 2 1-15,-2 3-1 0,-4 1-77 16,-2 0-79-16</inkml:trace>
  <inkml:trace contextRef="#ctx0" brushRef="#br0" timeOffset="91889.9985">9734 8296 482 0,'-7'3'18'0,"5"-3"-11"15,2 0 5-15,14 0 7 16,11-10 14-16,8-3-1 16,4-3-19-16,9-2-13 0,-5 0 1 15,-6-5-84-15</inkml:trace>
  <inkml:trace contextRef="#ctx0" brushRef="#br0" timeOffset="93437.2716">10849 8230 15 0,'-7'2'310'0,"0"-2"-281"0,2 0 38 15,1 0-17-15,0 0-9 16,4 0-4-16,0 0 8 16,8-4-27-16,7-5-16 15,7-2 2-15,3-3 0 16,6 0-2-16,1-2-2 0,1 2 1 16,-5 0-2-16,-5 4 0 15,-8 3-53-15,-10 5-95 16</inkml:trace>
  <inkml:trace contextRef="#ctx0" brushRef="#br0" timeOffset="93593.4547">10830 8283 515 0,'0'0'37'0,"1"0"12"16,20-9-27-16,10-7 11 15,3 0-2-15,4 0-23 16,3 0-7-16,-9 0-2 0,-11-4-223 15</inkml:trace>
  <inkml:trace contextRef="#ctx0" brushRef="#br0" timeOffset="108265.6813">8424 9156 436 0,'-12'1'20'16,"3"-1"-5"-16,1 0 37 0,3 0 7 16,5 0-25-16,0-7-10 15,6-4-12-15,7-1-10 16,7-4-2-16,1-2 1 15,9 0-1-15,-3 0 1 16,4 0-1-16,-2 3 0 0,-1 1 2 16,-4 3-11-16,-7 5-76 15,-7 6-43-15,-10 0-153 16</inkml:trace>
  <inkml:trace contextRef="#ctx0" brushRef="#br0" timeOffset="108406.2616">8453 9213 566 0,'-12'9'40'0,"7"-4"-17"16,5-5-7-16,17-2-8 16,18-12 10-16,4-8 7 15,14-4-16-15,3-3-8 16,2-5 1-16,-4-2-138 0</inkml:trace>
  <inkml:trace contextRef="#ctx0" brushRef="#br0" timeOffset="108999.9738">9588 9054 497 0,'-3'0'50'0,"-3"0"-2"0,3 0 13 16,3-4-19-16,0-3-4 16,7-4-6-16,8-3-23 15,4-2-7-15,8-4 0 16,7 1-2-16,0 1 1 15,4 2-1-15,-5 4 0 0,-4 6-7 16,-12 5-84-16,-10 1-42 16,-7 5-172-16</inkml:trace>
  <inkml:trace contextRef="#ctx0" brushRef="#br0" timeOffset="109140.5811">9585 9222 420 0,'0'5'251'15,"1"-5"-229"-15,19-13-20 16,14-8 0-16,14-8 1 16,10-4-2-16,14-5 0 15,0-1-1-15,-2-4-262 0</inkml:trace>
  <inkml:trace contextRef="#ctx0" brushRef="#br0" timeOffset="109468.6782">10745 9027 644 0,'-9'2'34'0,"0"-2"-9"15,7 0-12-15,0 0-2 16,2 0 19-16,12 0 5 16,12-12-25-16,13-5 3 15,9-2 11-15,8-6-13 16,7-4-8-16,2-5-3 0,-2-12-124 15</inkml:trace>
  <inkml:trace contextRef="#ctx0" brushRef="#br0" timeOffset="117312.5474">13331 6953 250 0,'-7'-9'313'0,"-3"-6"-305"16,5 1 36-16,1 2-2 0,4-1-11 15,0 2-14-15,0 6 0 16,0 5-7-16,7 0-11 16,3 5-4-16,1 13 1 15,1 0 2-15,-3 5 1 16,0-1 2-16,-2-3 1 15,2-3-1-15,-5-5 4 0,3-6 8 16,4-5 3-16,5-3 14 16,7-15 14-16,6-9-15 15,11-5-21-15,3-3-7 16,5 0 1-16,0 7-2 16,-2 9-1-16,-12 11-33 0,-12 8-74 15,-8 9-77-15</inkml:trace>
  <inkml:trace contextRef="#ctx0" brushRef="#br0" timeOffset="117718.7242">13621 7686 646 0,'0'-5'14'16,"-5"1"-9"-16,3 4 16 15,2 0-6-15,0 0-11 16,0 11-8-16,7 1 4 0,5 1 1 16,-4 1-2-16,5-2 3 15,0-3 3-15,1-4 2 16,7-5 12-16,5 0 20 16,4-14 1-16,6-7-18 15,8-6-14-15,4-3-6 0,0 0-1 16,0 3-2-16,-5 2-62 15,-4 5-80-15,-12 6-161 16</inkml:trace>
  <inkml:trace contextRef="#ctx0" brushRef="#br0" timeOffset="118156.2158">13667 8587 260 0,'0'-13'343'16,"0"-1"-332"-16,0 1 31 16,1 3 17-16,1 2-5 15,0 3-29-15,0 5-14 0,-1 0-11 16,3 0-4-16,1 9 2 16,1 4 6-16,3 1 0 15,-2 2 2-15,2-2-1 16,-1-1 2-16,0-5-4 15,4-6 1-15,5-2 4 0,7-7 12 16,8-16 5-16,7-7-14 16,7-12-6-16,8-4-5 15,6-4 1-15,-4-3-23 16,3-6-76-16,-9-4-366 16</inkml:trace>
  <inkml:trace contextRef="#ctx0" brushRef="#br0" timeOffset="144766.6965">5882 11331 481 0,'-10'0'30'0,"2"0"23"16,-1-1 43-16,4-3-37 15,3-3-9-15,2-2-22 16,0 2-14-16,11-2-15 15,5 0 0-15,2 0 1 0,2 6-1 16,0-1 0-16,-5 4-51 16,-6 7-43-16,-6 11-55 15,-3 2-92-15</inkml:trace>
  <inkml:trace contextRef="#ctx0" brushRef="#br0" timeOffset="144891.6477">5857 11471 421 0,'-2'3'52'16,"2"-3"3"-16,15-10-8 15,14-7-10-15,8-6-12 16,8-2-16-16,11-3-7 16,3 1-3-16,0 0-2 15,-3 4-122-15,-8 5-364 0</inkml:trace>
  <inkml:trace contextRef="#ctx0" brushRef="#br0" timeOffset="145282.2715">6926 11349 604 0,'-4'0'51'0,"4"0"-28"0,0-1 21 15,4-5-20-15,8-3-1 16,4 2-19-16,2-2-3 16,4 1-1-16,-2 2-1 15,1 2 1-15,-5 1-60 16,-4 1-65-16,-5 2-129 0</inkml:trace>
  <inkml:trace contextRef="#ctx0" brushRef="#br0" timeOffset="145407.2142">6973 11405 558 0,'0'0'64'16,"0"-8"2"-16,15-8-28 0,9 0-38 15,12-1 0-15,5-5-2 16,2-5-1-16,-2-4-250 16</inkml:trace>
  <inkml:trace contextRef="#ctx0" brushRef="#br0" timeOffset="151579.3162">7983 10105 540 0,'-9'-15'5'15,"2"-2"23"-15,2 4 15 16,2 2-22-16,3-1 2 16,0 3 2-16,5 0-9 15,5 3-12-15,6-1-3 0,4 6-2 16,5 1 1-16,2 0-2 15,0 8 1-15,4 8 0 16,-4 11 0-16,-4 6 1 16,0 2 2-16,-4 4 1 15,-2 1-1-15,-2-1 1 16,-6-3-2-16,1-4 1 0,-7-6-1 16,2-2 3-16,-3-1-2 15,-2-7-20-15,-5-2-69 16,-5-5-66-16</inkml:trace>
  <inkml:trace contextRef="#ctx0" brushRef="#br0" timeOffset="151876.1871">8039 10411 549 0,'-11'-3'9'0,"2"-1"15"15,3-1 29-15,5 3-19 16,1 2-10-16,1 0-14 15,8 2-13-15,4 9 1 16,3 1 1-16,1 4 2 16,1 2-2-16,-1 0 2 0,0 0-2 15,-1-2 1-15,-2-4 0 16,0-3 2-16,-3-3 0 16,2-6-2-16,-4-3 2 15,4-14 4-15,-5-8 35 16,3-9-14-16,4-5-12 15,-3-8-7-15,0 1-3 16,3 1-2-16,-1 6-3 0,-1 4 0 16,-1 6-7-16,0 6-138 15</inkml:trace>
  <inkml:trace contextRef="#ctx0" brushRef="#br0" timeOffset="192329.0864">8215 15587 272 0,'-7'0'240'16,"1"0"-199"-16,1 0 27 15,3-5-7-15,2 0-17 16,0-4-9-16,3 0-12 16,9-3-17-16,3-3-1 0,4 3-1 15,3-4-3-15,5 1 2 16,1 1-4-16,0 2 1 16,1 3 1-16,-4 2 0 15,-1 3-43-15,-10 4-60 16,-5 0-45-16,-9 6-142 0</inkml:trace>
  <inkml:trace contextRef="#ctx0" brushRef="#br0" timeOffset="192469.7086">8285 15616 497 0,'-19'15'48'16,"9"-10"35"-16,5-2-9 16,5-3-17-16,8 0-19 0,18-5-17 15,6-11-3-15,11-2-10 16,13-5-6-16,3-4-1 15,-1-7-64-15,-4-5-297 16</inkml:trace>
  <inkml:trace contextRef="#ctx0" brushRef="#br0" timeOffset="199297.4405">9272 15631 523 0,'0'0'45'0,"0"0"19"16,0-2-6-16,7-9-14 15,12-3-19-15,6-8-10 16,7-3 0-16,9-3-8 16,6-2 1-16,-2-3-6 15,2 5 0-15,-6 1-2 0,-7 9 1 16,-9 4-38-16,-13 10-98 16,-12 4-91-16</inkml:trace>
  <inkml:trace contextRef="#ctx0" brushRef="#br0" timeOffset="199422.3715">9382 15616 571 0,'-11'11'35'16,"9"-7"3"-16,7-4-20 15,24 0-6-15,13-9 33 16,11-8-22-16,8-7-20 0,5-10-41 16</inkml:trace>
  <inkml:trace contextRef="#ctx0" brushRef="#br0" timeOffset="201516.1226">10660 15454 506 0,'-7'0'4'0,"2"0"29"15,3 0 23-15,2-4-18 16,0-1-15-16,0-4-7 15,9 0-8-15,2 0-6 16,2-2-1-16,4 3 0 16,3-2-2-16,4 4 1 0,-2 0-1 15,0 2-54-15,-5 3-112 16</inkml:trace>
  <inkml:trace contextRef="#ctx0" brushRef="#br0" timeOffset="201672.3113">10728 15547 572 0,'0'10'5'16,"14"-10"-6"-16,16-2 24 15,16-10 21-15,14-4-16 16,12-9-21-16,3-12-6 16,3-10-193-16</inkml:trace>
  <inkml:trace contextRef="#ctx0" brushRef="#br0" timeOffset="224766.1001">19651 16444 664 0,'-5'-7'34'16,"3"-8"7"-16,2-2 9 0,0 0-19 15,4 3-11-15,5 0-11 16,-1 3 0-16,2 6-7 16,0 5-1-16,2 1 1 15,-2 14 1-15,1 8 2 16,-2 4 4-16,2 5 2 0,-1-2-1 16,2 0-2-16,2-5 0 15,4-8 0-15,14-12 0 16,13-9 4-16,23-26 13 15,27-27-3-15,35-26-11 16,29-22-8-16,39-17-2 16,34-18 0-16,24-9-1 15,21-11-45-15,14-10-147 0</inkml:trace>
  <inkml:trace contextRef="#ctx0" brushRef="#br0" timeOffset="233531.7713">6859 16490 236 0,'0'0'2'16,"0"-2"0"-16,0-2-2 0,0-1 1 15,4 0-1-15,-1 1-3 16,1 1-11-16,-4-1-54 16</inkml:trace>
  <inkml:trace contextRef="#ctx0" brushRef="#br0" timeOffset="233953.5783">6739 16452 520 0,'9'-8'-81'0,"-4"-17"-124"15</inkml:trace>
  <inkml:trace contextRef="#ctx0" brushRef="#br0" timeOffset="234766.0542">7406 18420 555 0,'-2'2'2'0,"1"-2"-1"15,1 0-8-15,8-6 4 16,7-4 4-16,7-8 0 15,7-2 0-15,5-1 0 16,5-5 0-16,5-2-1 0,0-4 2 16,3-2-5-16,-6 2-69 15,-8-2-179-15</inkml:trace>
  <inkml:trace contextRef="#ctx0" brushRef="#br0" timeOffset="234906.6328">7658 18427 666 0,'-20'26'4'0,"5"-18"4"16,12-3-7-16,11-5-8 15,16-10-3-15,15-17-8 16,7-18-65-16,5-15-113 0</inkml:trace>
  <inkml:trace contextRef="#ctx0" brushRef="#br0" timeOffset="235578.4944">10400 16711 460 0,'-16'-2'14'16,"0"-6"37"-16,5 2-18 0,7-1-19 15,4 4-12-15,5-1-6 16,10-2-53-16,-1-4-66 15</inkml:trace>
  <inkml:trace contextRef="#ctx0" brushRef="#br0" timeOffset="236125.2878">10960 18463 463 0,'-6'2'4'0,"-6"-2"24"15,10-4 2-15,2-4-8 16,4-7-11-16,11-5-2 0,8-7 0 16,15-5 7-16,10-3-3 15,8-5-12-15,6 1 2 16,-1 3-2-16,1 6-5 15,-10 5-45-15,-11 9-36 16,-14 11-2-16,-14 5-43 16,-13 4 16-16</inkml:trace>
  <inkml:trace contextRef="#ctx0" brushRef="#br0" timeOffset="236250.3709">11063 18504 672 0,'14'-10'63'15,"33"-28"-41"-15,30-10-22 16,22-17 2-16,13-11-12 16,3-15-196-16</inkml:trace>
  <inkml:trace contextRef="#ctx0" brushRef="#br0" timeOffset="237047.1839">14160 18454 676 0,'-23'0'13'15,"-1"-3"15"-15,10-7-9 0,14-2 1 16,0-8-13-16,20-3-9 16,13-5 1-16,6-4 1 15,11-2-1-15,4-4-3 16,3 1-31-16,-9-4-88 0,-6 2-233 16</inkml:trace>
  <inkml:trace contextRef="#ctx0" brushRef="#br0" timeOffset="237172.1975">14361 18451 788 0,'49'-10'-1'16,"28"-32"-9"-16,36-16-39 16,28-18-76-16,15-26-173 15</inkml:trace>
  <inkml:trace contextRef="#ctx0" brushRef="#br0" timeOffset="237718.9978">17763 18353 660 0,'-10'0'5'0,"5"-4"18"15,5-11 16-15,15-2-18 16,15-7-15-16,15-6-5 16,14-7 1-16,11 3-2 15,4-4 0-15,1 3-2 16,-4 4-23-16,-8 6-55 0,-17 0-51 15,-12 4-170-15</inkml:trace>
  <inkml:trace contextRef="#ctx0" brushRef="#br0" timeOffset="237875.2439">17989 18422 913 0,'69'-50'12'0,"40"-21"-13"16,43-15-1-16,28-25-27 16,15-26-135-16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54:26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6681 4844 485 0,'-5'0'27'0,"-2"-3"-17"15,1-3 32-15,2 3-2 16,4 0-10-16,-3-1-3 16,3 0-5-16,0 0-7 15,0 3-6-15,0 1-5 16,5 0-8-16,5 0 0 16,-3-2-83-16,-4-5-255 0</inkml:trace>
  <inkml:trace contextRef="#ctx0" brushRef="#br0" timeOffset="546.8471">7637 6095 539 0,'0'-7'27'0,"-4"0"5"16,2 1-19-16,2 2-11 15,0 1-2-15,0 0-1 16,6 3-3-16,-1-2 0 15,-2-4-97-15</inkml:trace>
  <inkml:trace contextRef="#ctx0" brushRef="#br0" timeOffset="1796.7412">5324 8711 432 0,'-5'-7'8'16,"-3"0"39"-16,4 3-9 16,2 1-21-16,2 1-8 15,0-1-1-15,0 3-3 16,4-4-3-16,6 4-1 15,4-2-2-15,6 0 1 0,3 2 1 16,5 0 1-16,7-1-1 16,1-1 3-16,5-2 0 15,6 3 0-15,-1-3 1 16,8-1 2-16,-1-1-5 16,0 1 0-16,4-2 1 0,1 2 0 15,1-3-3-15,-1 3 2 16,1 1-1-16,-1 1 0 15,1-1-1-15,-2 4 0 16,-3-3 0-16,0 3 0 16,0 0 0-16,-3 0 0 15,-2 0 1-15,0 0-1 0,-4 0 0 16,1 0 1-16,-2 0-2 16,0 0 2-16,1 0-1 15,-2 0 2-15,3 0 3 16,-5 0 9-16,-4-2-2 15,0-2 0-15,2-1 3 0,-3-1 0 16,1 1-4-16,1-2-5 16,-3 2-4-16,4-2 0 15,-3-1-1-15,-2 3 1 16,0-2-1-16,-4 0 0 0,1 3 2 16,-4 1-1-16,0-1-1 15,-2 0-1-15,-4 4 2 16,-21 0-2-16,31-8-37 15,-22-8-195-15</inkml:trace>
  <inkml:trace contextRef="#ctx0" brushRef="#br0" timeOffset="2234.2576">10334 5064 444 0,'0'0'146'0,"0"-10"-140"0,0-5-7 16,4 0 0-16,6 5 1 16,2-1 0-16,3 7 0 15,-3 3-4-15,-2 1-55 16,-7 0-208-16</inkml:trace>
  <inkml:trace contextRef="#ctx0" brushRef="#br0" timeOffset="2499.8636">10782 6130 715 0,'-6'-2'-2'16,"2"-11"1"-16,4 0-9 16,2 2-53-16,8-2-112 0</inkml:trace>
  <inkml:trace contextRef="#ctx0" brushRef="#br0" timeOffset="3515.3772">8129 8877 563 0,'-9'2'1'16,"1"-2"-2"-16,8 0 13 16,11-5-12-16,7 1-2 15,9-3 8-15,5 2 9 0,8-1-3 16,5 1 6-16,5 1-7 16,5 4-5-16,6-1 0 15,7 1-3-15,5-2 0 16,0 0-2-16,5-1 3 15,0-1 3-15,0 0-1 16,-1 4 3-16,-3-2-2 16,-3 2-4-16,5 0 0 0,-6 0-2 15,0 0 2-15,0 0-1 16,0 0-2-16,-5 0 1 16,-1 0 0-16,3 2-1 15,-6 0 3-15,2 0 4 16,-7 2 4-16,-2-2 9 0,-6-2 3 15,-7 0 0-15,-6 0-4 16,-5 0-4-16,-6 0-3 16,0-6-5-16,-4 2-2 15,0-3-2-15,1 0-1 16,1-2-2-16,1 2 1 0,-2-3 0 16,1 2-1-16,2 1-18 15,-2-5-77-15,-2-8-136 16</inkml:trace>
  <inkml:trace contextRef="#ctx0" brushRef="#br0" timeOffset="4015.358">13901 5104 630 0,'7'-17'4'16,"-7"-3"-1"-16,5 6 4 16,2 2-4-16,5 5-5 15,3 2-16-15,0 4-117 0,4 1-287 16</inkml:trace>
  <inkml:trace contextRef="#ctx0" brushRef="#br0" timeOffset="4234.091">14308 6260 806 0,'-5'0'1'0,"-1"0"-59"16,4-15-17-16,2 0-139 16</inkml:trace>
  <inkml:trace contextRef="#ctx0" brushRef="#br0" timeOffset="5030.9402">11425 8960 482 0,'-1'1'60'16,"1"-1"-40"-16,8 0-6 15,16-5-10-15,7-1-1 16,9-1 4-16,11-2 4 16,5 0-4-16,9-1 10 0,6 1-2 15,7-2 1-15,7 1-7 16,7-3 12-16,9 1 0 16,6 1-11-16,7-3-1 15,3 3 5-15,5-2-3 16,3 2-3-16,1 3 0 0,-2-1-1 15,-4 1 4-15,-3 5 5 16,-11 0 1-16,-8 1-2 16,-10 2 5-16,-10 0-4 15,-15 0-4-15,-12 2-4 16,-10 1-3-16,-14 4 0 0,-7 1-3 16,-6 0-2-16,-9-1 0 15,-5-3-30-15,0-4-90 16,0-19-164-16</inkml:trace>
  <inkml:trace contextRef="#ctx0" brushRef="#br0" timeOffset="5468.4344">17715 4825 488 0,'-12'5'1'16,"-1"-1"3"-16,1-1 22 0,5 1 26 15,0-3 10-15,3 1-17 16,4-2-23-16,0 2-15 16,9 4-12-16,7-1 0 15,4 0-54-15,0 4-187 0</inkml:trace>
  <inkml:trace contextRef="#ctx0" brushRef="#br0" timeOffset="5687.1286">17885 6155 669 0,'0'-7'1'0,"-2"-11"-23"16,2-3-82-16</inkml:trace>
  <inkml:trace contextRef="#ctx0" brushRef="#br0" timeOffset="6249.5894">14912 9331 409 0,'-8'-2'152'0,"1"-2"-143"15,2 1 36-15,2 2 8 16,3 1-31-16,0 0-7 16,18-2-4-16,13-1-3 0,13 0 10 15,22-4 10-15,16-3-9 16,14-2-9-16,14-4-6 15,7-2-1-15,6-5 1 16,4-2-4-16,-1-2 3 16,-3-1-3-16,-6-3 1 0,-8 4 1 15,-7 1-2-15,-19 1-21 16,-10 5-64-16,-22 2-45 16,-14 4-84-16</inkml:trace>
  <inkml:trace contextRef="#ctx0" brushRef="#br0" timeOffset="6499.5699">15118 9489 695 0,'0'0'1'0,"32"-7"-3"15,27-12 8-15,26-8 11 16,22-8 27-16,20-3-9 0,14-6-14 16,13 4-13-16,-1-5-4 15,5 4-2-15,-4 0 0 16,-3 5-3-16,-8 2-2 16,-11-1-81-16,-13-5-128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29:42.7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31710 5918 579 0,'3'-3'15'16,"-3"1"-10"-16,0 0 6 0,0 2 6 15,0 0-15-15,2 0-6 16,2 5-8-16,-3 6 14 15,5 3 0-15,-1 6-2 16,3 3 2-16,-5 4-1 16,4 3-1-16,-2 0 0 15,1-3 0-15,2 0 0 0,-2-7 0 16,1-2 0-16,2-8-1 16,3-5 6-16,1-5 3 15,8 0 8-15,7-13 40 16,10-13 2-16,5-6-23 15,7-7-13-15,8-8-7 16,3 5-5-16,-2-3 0 0,4 4-4 16,-5 3-2-16,-5 6-3 15,-6 8 0-15,-6 2-2 16,-12 6-52-16,-14 4-170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24:33.5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4143 4264 550 0,'-15'-7'22'0,"1"0"-11"16,2 2 33-16,4-1-22 16,1 1-11-16,2 2 7 15,5-1 10-15,0 1-8 16,0-1-15-16,10 0-9 0,6 4 1 15,2-2 0-15,4 2 2 16,0 0 1-16,-1 10 0 16,-5 3-2-16,-4 4 1 15,-6 8 0-15,-6 3 0 16,-2 2 2-16,-10-1 2 0,-5 1 0 16,0-5-1-16,0-3 1 15,5-6 2-15,2-4-3 16,7-3 2-16,3-3-3 15,0-6 2-15,1 0-4 16,14-4 3-16,4-12 5 16,3-3-3-16,4-7-1 15,1 0-1-15,-5-5-2 0,-7 1 2 16,-4 3 7-16,-5 1 10 16,-4 1 6-16,-2 5-4 15,0 4-4-15,-2 3-4 16,-3 5 1-16,2 0-2 0,1 6 0 15,0 2-5-15,2 0-6 16,-1 10-5-16,1 5-2 16,0 7 5-16,0 5 2 15,0 1-3-15,0 2 3 16,1-1-1-16,5-4 0 16,0-2 1-16,1-2-2 0,3-4 0 15,2-1-15-15,1 0-30 16,3-5-44-16,2-4-73 15,1-4-140-15</inkml:trace>
  <inkml:trace contextRef="#ctx0" brushRef="#br0" timeOffset="187.4923">4521 4459 611 0,'0'0'36'0,"0"0"26"16,0 0-2-16,0 0-42 15,0 0-13-15,4 7-9 16,3 0-1-16,0 4 3 16,1 3 3-16,2 2-1 15,-1 2 2-15,0 2-24 0,2-4-78 16,-1-4-71-16,2-6-312 16</inkml:trace>
  <inkml:trace contextRef="#ctx0" brushRef="#br0" timeOffset="359.3505">4725 4545 594 0,'0'2'86'16,"0"4"-75"-16,-3 5 7 15,-1 5 17-15,1 7-11 16,-2 4-17-16,3 3-2 16,2 3-3-16,0-3 0 15,-2 0-3-15,-1-3-75 0,-1-7-116 16</inkml:trace>
  <inkml:trace contextRef="#ctx0" brushRef="#br0" timeOffset="1375.2041">5173 4134 629 0,'-5'-3'10'16,"-1"1"0"-16,5 2 27 15,-2 0-28-15,3 2-11 16,0 4-5-16,3 2 4 0,5-1 0 16,3-3 4-16,4-1 4 15,-1-1 2-15,1-2-1 16,-2 0 6-16,0-5 10 15,-2-5 5-15,-2 0-6 16,-2-2-5-16,1 1 2 16,-5 2 1-16,-1-2-1 0,-2 2-1 15,0 6-3-15,0-1-2 16,0 2-5-16,0 2-7 16,2 0-2-16,5 2-7 15,1 11-1-15,4 4 5 16,0 5 5-16,3 6 0 0,-5 1 0 15,-1-1 0-15,-2-1 0 16,-6-2 0-16,-1-4 0 16,0-2 0-16,-1 0 2 15,-8-3-1-15,-3-1 3 16,0-3-1-16,2-5 2 16,0 2-5-16,2-4 2 0,2-3-2 15,5-2-4-15,-1 0-11 16,2 0-22-16,-2 0-71 15,2 0-105-15</inkml:trace>
  <inkml:trace contextRef="#ctx0" brushRef="#br0" timeOffset="1750.1352">5529 4413 652 0,'0'-2'41'0,"0"0"20"15,0 2 3-15,0 0-35 16,0 4-22-16,0 6-9 16,2 6 2-16,5 6 1 15,0 1 0-15,-1 2 0 0,1 0 0 16,-2 2 1-16,-5-4-27 15,-5-2-98-15,-12-7-149 16</inkml:trace>
  <inkml:trace contextRef="#ctx0" brushRef="#br0" timeOffset="2296.9667">3841 3840 515 0,'-17'-18'1'0,"1"4"11"16,2 5 29-16,1 6-5 15,0 3-2-15,5 16-9 16,-5 12-20-16,2 16-5 16,2 12 1-16,-1 21 3 0,0 15 0 15,7 12 1-15,-1 7 2 16,4 1-2-16,7-1-1 15,19-13-1-15,15-13-3 16,13-13-1-16,10-19 0 16,17-16-34-16,7-17-88 15,1-18-230-15</inkml:trace>
  <inkml:trace contextRef="#ctx0" brushRef="#br0" timeOffset="2640.6853">5543 3853 639 0,'12'-19'-3'0,"-2"5"3"15,4 4 19-15,9 6 16 0,2 4-22 16,11 7-12-16,7 15 1 16,9 10 5-16,6 13 0 15,1 15-6-15,-3 17 0 16,-11 11 0-16,-8 12 2 0,-10 4-1 15,-14 7-11-15,-11-6-33 16,-2-10-43-16,-20-15-158 16</inkml:trace>
  <inkml:trace contextRef="#ctx0" brushRef="#br0" timeOffset="3296.9013">7391 3867 636 0,'0'-12'38'0,"-4"-1"-30"15,-1 9 6-15,1 4 20 0,-2 7-16 16,-3 16-21-16,1 14-8 16,-1 8 9-16,-1 15 5 15,3 11 5-15,4 7 0 16,1 0-2-16,2-1 2 15,0-4-1-15,5-8-3 16,9-14-2-16,8-9-11 0,9-16-39 16,6-13-3-16,10-13-48 15,6-11-158-15</inkml:trace>
  <inkml:trace contextRef="#ctx0" brushRef="#br0" timeOffset="4078.0808">7747 4093 545 0,'-12'-9'11'0,"3"2"4"15,4 0 29-15,3-2-15 0,1 5-12 16,1-1 2-16,0 3-6 16,5 2-11-16,5 0-4 15,4 2-4-15,-2 9 2 16,3 7 2-16,-3 5 1 16,-4 2 1-16,-2 5-1 0,-5-2 1 15,-1 1 1-15,0-4 0 16,-1-3-1-16,-5-10 1 15,1-1 0-15,4-8 0 16,-1-3 1-16,2-5 13 16,0-13 23-16,0-5-35 0,5-6 0 15,2-3 6-15,0-1 7 16,-1-2 1-16,-2 7 7 16,1 3-3-16,-5 7-7 15,0 4-6-15,0 5-3 16,0 6-1-16,0 3-4 0,2 1-5 15,-1 13-15-15,3 4 16 16,-1 9 5-16,2 2 0 16,2 1-1-16,0 2 0 15,5-1 2-15,1-1-1 16,1-2-2-16,2-1-41 16,2-2-39-16,-3-3-60 0,-1-10-176 15</inkml:trace>
  <inkml:trace contextRef="#ctx0" brushRef="#br0" timeOffset="4421.8018">8019 4393 646 0,'0'0'17'0,"0"-2"9"16,0-3 41-16,1 1-37 15,7 3-18-15,1 1-3 0,0 0-7 16,2 0 1-16,-2 0 1 16,-2 3-1-16,-2 8-4 15,-2 3 0-15,-3 2 1 16,0 2 1-16,0-2 0 0,0 2-2 16,0-4 3-16,0-5-2 15,-1-2-1-15,-1-1 2 16,2-3-1-16,0-3 1 15,3 0 3-15,9-2-6 16,2-7 5-16,4 2-16 0,4-2-46 16,-1 0-58-16,1 0-116 15</inkml:trace>
  <inkml:trace contextRef="#ctx0" brushRef="#br0" timeOffset="4593.6803">8348 4482 706 0,'0'5'58'0,"0"5"-55"15,0 0-3-15,0 13 11 16,0 4-4-16,-2 14-3 0,-9 6-1 16,-5 1 0-16,-6-4-94 15,-1-2-438-15</inkml:trace>
  <inkml:trace contextRef="#ctx0" brushRef="#br0" timeOffset="6734.1353">8714 3908 616 0,'-10'-13'28'15,"2"6"26"-15,1 0 3 16,3 3-29-16,1 1-11 15,1 1-5-15,0 0-5 16,2 2-5-16,0 2-8 0,0 10-7 16,0-1 6-16,2 6 7 15,7 0-2-15,-1-1 2 16,4-1-1-16,0-7 1 16,1-2 0-16,-2-3-2 15,2-3 4-15,-1 0 2 16,-2-9 3-16,-1-3 2 0,1-2 2 15,-5-3 0-15,0 2-4 16,-3-3 1-16,0 7-1 16,-2 0-2-16,0 5-4 15,0 4-1-15,0 2 0 0,1 0-11 16,3 12 0-16,4 6-3 16,-1 7 9-16,3 4 7 15,3 9-2-15,-2 0 0 16,-1-3 2-16,0 1-2 15,-5-4 1-15,-3-3 0 16,-2-4-3-16,0-5 2 0,-4-6 3 16,-4-2-1-16,-2-1 1 15,-2-6 4-15,-3-1-2 16,1-4 2-16,1 0-5 16,1 0 2-16,3-2-4 15,3-4-20-15,6 1-28 0,0 2-67 16,8-4-170-16</inkml:trace>
  <inkml:trace contextRef="#ctx0" brushRef="#br0" timeOffset="7093.4944">9009 4406 325 0,'-15'0'444'0,"1"0"-434"15,4-8 23-15,5 1 20 16,5 2-38-16,0-2-8 16,2-1-3-16,13 1-4 15,1 0-3-15,2 4 3 16,-2-1-1-16,0 4 0 16,-4 0-2-16,-6 9 0 0,-6 5 0 15,0 8 2-15,-4-1 1 16,-6 0 2-16,-1 3 0 15,-2-1-1-15,4-7-1 16,4 0 0-16,2-3 0 16,3-6-1-16,0-2-1 15,15-5-2-15,9 0 4 0,8-4 3 16,4-8 0-16,5-6-12 16,4-3-61-16,-4-2-83 15,-5-8-260-15</inkml:trace>
  <inkml:trace contextRef="#ctx0" brushRef="#br0" timeOffset="7359.1356">9128 3762 792 0,'-8'-13'3'16,"6"2"-2"-16,2 7 2 15,7 4 2-15,15 0-3 16,8 3-14-16,9 18 12 16,12 6-1-16,3 12 2 15,1 11-1-15,-6 13 0 0,-10 10 1 16,-10 10 1-16,-14 8 1 16,-15 0-1-16,-8 2 2 15,-15-4-20-15,-9-9-47 16,-6-12-28-16,0-13-45 0,1-13-175 15</inkml:trace>
  <inkml:trace contextRef="#ctx0" brushRef="#br0" timeOffset="8187.4206">10973 4261 364 0,'0'3'322'15,"0"-3"-322"-15,0 0-3 16,0 0 2-16,5 0-2 0,6 0-2 16,7 0 1-16,9-1-23 15,7 1-12-15,4-4-45 16,5-1-192-16</inkml:trace>
  <inkml:trace contextRef="#ctx0" brushRef="#br0" timeOffset="8453.0197">11709 4213 594 0,'0'1'16'0,"0"-1"-18"16,0 0-1-16,3 0 3 16,4 2-5-16,3 0-16 15,6 2 19-15,6-2 4 16,5-1 0-16,1 1-1 15,3-2-1-15,-4 0 1 0,-3 0-1 16,-4 0 0-16,-6 0 0 16,-2 0 0-16,-7 0-1 15,-2 0 1-15,1 2 1 16,0 0 0-16,0-1-3 16,-4-1 2-16,2 0-430 0</inkml:trace>
  <inkml:trace contextRef="#ctx0" brushRef="#br0" timeOffset="9046.6867">12959 3621 594 0,'0'-16'43'16,"0"5"-6"-16,0 4-8 15,0 4 6-15,0-1-4 0,-2 4-10 16,-1 7-22-16,-5 16-16 16,-4 13 8-16,-2 19 9 15,-6 20 0-15,-2 11 1 16,5 8 2-16,5 4-1 15,10-3 2-15,2-12-2 16,21-13-1-16,11-13 0 16,5-14-25-16,4-13-77 0,3-15-152 15</inkml:trace>
  <inkml:trace contextRef="#ctx0" brushRef="#br0" timeOffset="9499.7732">13314 3931 618 0,'0'-11'4'0,"0"3"-7"16,4 4 0-16,12 4-2 15,3 0-4-15,-2 6 4 16,3 9 2-16,-1 8 3 15,-2 0-2-15,-8 9-1 16,-8 1 3-16,-1-3 0 0,0-4 3 16,-5-5-1-16,0-6-2 15,1-8 0-15,4-7 1 16,0 0 27-16,0-15 50 16,7-5-36-16,4-12-28 0,4-3 13 15,-1-9 1-15,2 0-10 16,-2 1 7-16,-1 1-15 15,-6 8-2-15,-2 5 1 16,-3 12-2-16,-2 1 5 16,0 11 1-16,0 5-5 15,0 0-11-15,-2 18-11 0,2 6 5 16,0 6 9-16,0 5 1 16,2 5-3-16,11-4-5 15,6 2-26-15,3-4-10 16,0-2-50-16,-1-5-54 15,1-2-217-15</inkml:trace>
  <inkml:trace contextRef="#ctx0" brushRef="#br0" timeOffset="10093.4862">13755 4371 531 0,'2'10'63'16,"-2"-2"-78"-16,0 3 6 0,0 5 13 15,0 2 28-15,0 0-14 16,0-1-11-16,-2 0 0 16,-3-8 2-16,4-4-5 15,1-2 1-15,-2-3 3 16,-2 0 5-16,4-10 52 0,-1-8-38 16,1-4-23-16,0-2 1 15,0-3 19-15,0-2-18 16,0 4-5-16,5 4 0 15,-2 5-1-15,2 4 1 16,-3 6-2-16,-2 4 3 0,3 2-5 16,1 2-9-16,1 9 7 15,-2 4 5-15,6 3 0 16,1 2 1-16,-2 4-2 16,4-7 1-16,0 1 0 15,2-3 0-15,1-3 0 16,0-5 1-16,2-4-2 15,-1-3 1-15,2 0 3 0,-4-10 3 16,-1-4-3-16,-4-2 3 16,-2-4 0-16,-6-4 3 15,-1 1 4-15,0 2-3 16,0 0-5-16,-1 3-6 0,-5 4-1 16,5 5 0-16,-5 5-10 15,5 4-57-15,-3 0-146 16</inkml:trace>
  <inkml:trace contextRef="#ctx0" brushRef="#br0" timeOffset="10312.22">14249 4461 621 0,'0'12'83'15,"-7"1"-94"-15,0 4 15 16,-1 10 23-16,-3 7-7 16,-4 7-12-16,2 1-3 15,-4 0-2-15,0-4-1 0,0-10-107 16,-1-10-269-16</inkml:trace>
  <inkml:trace contextRef="#ctx0" brushRef="#br0" timeOffset="11062.166">14519 3766 497 0,'0'-4'168'15,"-2"0"-164"-15,0 2-2 16,2 2 10-16,0 0-7 0,0 7-16 15,0 8-4-15,4 2 13 16,7 2 2-16,3 4-2 16,5-4 2-16,-2-5 0 15,7-4 2-15,-1-9 0 0,1-1 1 16,-3-6 7-16,2-7 10 16,-4-9-5-16,-2-1 1 15,-6-1 8-15,-4 3-4 16,-1 2 6-16,-6 3-4 0,0 3-7 15,0 5-3-15,0 2-2 16,0 4-2-16,0 2-3 16,1 4-14-16,3 10-8 15,1 13 7-15,1 7 11 16,3 10-1-16,0 6 2 16,-2 6-1-16,2-5-1 15,-5-1 1-15,-4-7-3 0,0-10 3 16,0-4-2-16,-7-8-2 15,-6-4-1-15,-1-12 4 16,-3-4 5-16,0-1 1 16,0-5-1-16,3-7-6 0,3-4-4 15,5-1-17-15,6 2-15 16,0 4-56-16,7-1-100 16</inkml:trace>
  <inkml:trace contextRef="#ctx0" brushRef="#br0" timeOffset="11640.2827">14980 4277 545 0,'-6'14'53'0,"-1"2"-66"16,0 4 30-16,0 1 6 16,0 4-10-16,2 2 7 0,0-2-10 15,2-2-7-15,-1-2-1 16,1-6 0-16,-1-2 0 16,1-10 0-16,2-1 0 15,1-2 2-15,0-4 11 0,0-12 23 16,0-3-31-16,6-7-2 15,1 2-1-15,0 0-1 16,3 1-3-16,-2 3 0 16,1 6 2-16,0 0 0 15,-4 7 1-15,3 0-3 16,-3 5-1-16,0 2 1 0,2 0-4 16,-2 9-1-16,5 4 3 15,-1 4 0-15,1 6 2 16,3 0 1-16,-2 1 0 15,1-4 0-15,-1-3-2 16,0-6-2-16,4-6 0 16,-5-5 1-16,2 0 7 0,1-12 3 15,-4-6-4-15,1-3 2 16,0-3 8-16,-5-4 9 16,-3-2-2-16,0-5-2 15,-2 3 2-15,0 2-6 0,0 3-10 16,-4 2-4-16,-3 11-2 15,1 2 0-15,3 6-7 16,-1 2-74-16,4 3-85 16</inkml:trace>
  <inkml:trace contextRef="#ctx0" brushRef="#br0" timeOffset="11952.7463">15223 3493 755 0,'-7'-9'2'0,"4"1"5"0,3 6 23 16,0 2-8-16,12 13-32 15,13 10-12-15,11 10 22 16,9 11 1-16,8 15 3 16,-4 12-1-16,-2 13 0 15,-11 10 1-15,-14 13-3 0,-15 5 2 16,-7 5 0-16,-29-7-44 16,-18-10-194-16</inkml:trace>
  <inkml:trace contextRef="#ctx0" brushRef="#br0" timeOffset="14968.1269">22736 3489 403 0,'0'-5'69'0,"0"-3"-33"16,0 3 32-16,0 3-17 16,0-1-16-16,0 3-9 0,0 0-3 15,0 0-8-15,0 0-5 16,0 0 4-16,0 0 0 16,0 0-7-16,0 0-5 15,0 0-5-15,0 0-4 16,0 3 1-16,0 6 2 15,0 2 3-15,0 1 1 0,0 6 0 16,0-2 0-16,2 4 1 16,-2-1 1-16,3 1 2 15,-3 3-1-15,2-2 0 16,3 1 0-16,-4 2-1 16,3 0 1-16,-1 3 1 0,1 0 0 15,-1 1-1-15,2 2 0 16,-1-1 2-16,0-1-4 15,-2 0 2-15,-2 1-1 16,2-3 3-16,-2-1 0 16,0 3 0-16,0 1 1 0,0-1 0 15,0 4-1-15,0-3-3 16,0 4 0-16,2 2 2 16,-1-2-1-16,-1 3 1 15,4-4-2-15,-2 2-1 16,-2-4 1-16,1 1 1 0,-1-1 0 15,2 1 0-15,-2 0 0 16,0 1-1-16,0 2-1 16,2 0 1-16,-2 2-1 15,2 0 1-15,-1-2 0 16,1 0-1-16,0-1 1 16,1 4 1-16,0-4 0 0,0 3-1 15,1-3 0-15,-1 3 1 16,1 2 0-16,-1-4-3 15,1 3 2-15,-1-3 0 16,1 2-1-16,-1-2 0 16,-2 0 0-16,3 1 0 0,-3 1-1 15,1-1 1-15,0 1 0 16,1 1 0-16,1-1 1 16,-1-2-2-16,3 0 1 15,2 0 0-15,-3-2 0 16,0 2 1-16,2 1 1 0,-4 0-2 15,4 2 1-15,-2-4 0 16,-2 4-1-16,1-2 0 16,-1-1 0-16,1-2-1 15,-3-2 1-15,1-1 0 16,0 1 1-16,-2 1-1 16,0 2-2-16,0-2 2 0,0 3 0 15,0 0-1-15,-2-1 1 16,-1 2 0-16,-1-5 0 15,2 4 0-15,-1-2-1 16,0 2 0-16,-1 0 0 0,1 3 0 16,-2 1 1-16,0 2 0 15,0 2 0-15,-1-1 0 16,1-1-1-16,-3 2 1 16,3-3 2-16,0 3-1 15,0-6-1-15,-1 5 1 0,3 2 0 16,0 0-2-16,-2 0 2 15,2-1 0-15,-1 1 0 16,1 0 0-16,-1 0 2 16,2-2-3-16,-3 5 2 15,3-1-2-15,1-1 2 16,-4 0-1-16,5 0-1 0,0-1 1 16,0-2 0-16,0 0-1 15,-2-2 0-15,2 2 2 16,0 0-4-16,7 2 3 15,-6-4-2-15,5 2 2 16,-3-1-2-16,1-3 1 0,1 1 1 16,-2-1-3-16,1 1 1 15,0-1 2-15,1-2-1 16,1 3-1-16,1-1 2 16,-2-5-1-16,3 2-1 15,-1 0 2-15,0-2-2 0,0 2 0 16,1-2 0-16,-3 2 1 15,0 0-1-15,0 2 1 16,0-1 0-16,-1 1-1 16,2-2 0-16,-2 0 0 15,1 0 1-15,-3-2 0 16,3 2-2-16,-2 0 3 0,1-1-3 16,-1 3 2-16,2 2-1 15,-2 1 1-15,1 0-1 16,-3-1 1-16,3-1-1 15,-1 3 1-15,-1-1 0 0,1 2-1 16,-1 1 1-16,0 1 1 16,0 2-2-16,4-1 1 15,-3 2 0-15,1-2 1 16,1 0 0-16,-1 1-1 16,1 1 0-16,0 1-1 0,-1 3 2 15,2-3-2-15,-1 3 3 16,-3-3-2-16,-1 3-2 15,3-4 2-15,-4 1 0 16,2 1 0-16,-1-2-1 16,3 2 2-16,-2-3 0 0,-1 1-2 15,5-3 0 1,-2 2 0-16,1-3 0 0,-1 1 0 16,1 4 0-16,-2-3 0 15,4-1 0-15,-2-1 0 16,-2 2 0-16,-1-5 0 15,0 2 0-15,-1-2 0 0,1 4 0 16,-2-2 0-16,0 0 0 16,0-4 0-16,0-1 0 15,0 0 0-15,0-4 0 16,0-2 0-16,0 0 0 0,2-3 0 16,-2 0 0-16,2-4 0 15,-1-3 0-15,1 1 0 16,0-7 0-16,0 3 0 15,-2-7 0-15,1 1 0 16,-1-6 0-16,0-1 0 16,0-1 0-16,0-3 0 0,0 2 0 15,0-2 0-15,0 0 0 16,-1 0 0-16,-12-2 0 16,-5-6-9-16,-5-7-75 15,-4-8-126-15</inkml:trace>
  <inkml:trace contextRef="#ctx0" brushRef="#br0" timeOffset="15936.8313">21826 10649 282 0,'-20'0'11'16,"0"0"-11"-16,1 0 0 15,1-2 2-15,2 1-20 16,-1-3-52-16,2-2-21 0</inkml:trace>
  <inkml:trace contextRef="#ctx0" brushRef="#br0" timeOffset="16655.4957">21657 10622 102 0,'-12'-4'35'0,"-1"1"-28"16,2-1 5-16,1 1 53 15,0 2 1-15,5-2 24 0,0 1-12 16,3 2-20-16,2-2-15 16,0 2-12-16,0 0-12 15,0 0-14-15,0 0-4 16,0 0-4-16,9 0 4 16,4 0 2-16,6 0 6 0,3-3 12 15,10-1 2-15,4-1-7 16,9-3-8-16,7 2-3 15,7-3-3-15,10-2 0 16,4 0-1-16,8-2 1 16,3 0-2-16,2 4 1 15,4-2 0-15,4 2-1 0,-1 0 2 16,2 2 0-16,5-2 3 16,2 0 2-16,0 1 2 15,2 0 2-15,4-1-4 16,-1 2 0-16,5 0-2 15,-2 0 0-15,0 1-2 0,2 0 0 16,1 0-2-16,-5 1 0 16,2-2 0-16,-3 1 0 15,3 1 0-15,-4-1 0 16,2 1 0-16,-1 0-1 16,1 0 2-16,0 1-1 0,0 0-1 15,4 2-1-15,-2 1 3 16,-1 1-2-16,3 0 2 15,3 0-5-15,-2 0 4 16,3 0-1-16,1 0 1 16,6 0 1-16,-3 0 2 15,6 0 1-15,3 0 1 0,0 0 0 16,3 1-2-16,4-1-2 16,0 4 1-16,-1-2-2 15,3-1 1-15,-1 2 0 16,-1 0-1-16,3-1 0 15,-2-2-1-15,0 2 4 0,-1 0-2 16,2-2 1-16,-2 0-1 16,-4 0 0-16,1 1 0 15,-3-1-2-15,-3 0 4 16,0 0 0-16,-3 0 3 0,-3 0 0 16,-3 0-5-16,-3 0 3 15,-4 0-1-15,-7 0-3 16,-4 0 1-16,-4 0 0 15,-11 0-2-15,-6 0 1 16,-13-1 0-16,-9-3-1 16,-16-11-23-16,-10-10-154 15</inkml:trace>
  <inkml:trace contextRef="#ctx0" brushRef="#br0" timeOffset="18452.6259">23754 8069 522 0,'-7'0'60'0,"2"0"-54"16,2 0 56-16,3 0-24 0,0 0-36 15,5 11-9-15,4-2 5 16,5 5 2-16,-1 2 0 16,5 1 0-16,-4 1 2 15,1-3-1-15,-3-1 0 16,-2-3-13-16,2-8-63 0,-7-3-66 16</inkml:trace>
  <inkml:trace contextRef="#ctx0" brushRef="#br0" timeOffset="18593.2403">23846 8064 268 0,'-11'-2'261'0,"1"2"-238"0,-1 0 23 15,2 14-30-15,0 4-10 16,0 5 1-16,2 6-4 16,0 5-2-16,1 1 0 15,1 1 1-15,-4-2-92 0</inkml:trace>
  <inkml:trace contextRef="#ctx0" brushRef="#br0" timeOffset="19093.2026">25247 7520 619 0,'4'-2'35'0,"-3"0"-34"0,1 2 10 16,1 0-8-16,3 6-5 16,3 1 4-16,0 5-2 15,2-2 2-15,2 0-2 16,-5-1 1-16,1-2 0 16,2-3 0-16,-4-4-83 15,0 0-134-15</inkml:trace>
  <inkml:trace contextRef="#ctx0" brushRef="#br0" timeOffset="19218.2025">25322 7481 508 0,'-10'0'24'15,"-1"0"28"-15,3 7-16 16,1 9-25-16,4 4-5 0,1 3-4 16,2 1 0-16,0-2 0 15,0-2-28-15,2-13-310 16</inkml:trace>
  <inkml:trace contextRef="#ctx0" brushRef="#br0" timeOffset="19827.5227">26143 5506 588 0,'-2'0'13'16,"2"0"14"-16,0 0 9 0,0 0-33 15,6 0-5-15,4 0 3 16,3 0 0-16,3 0 1 16,4 2-1-16,2 0-1 15,-1 1 0-15,2-3 1 16,1 0-4-16,-5 0-85 0,-1-3-110 16</inkml:trace>
  <inkml:trace contextRef="#ctx0" brushRef="#br0" timeOffset="19952.5439">26353 5429 455 0,'-15'-1'129'0,"2"1"-102"16,-2 0-8-16,-1 7-15 15,-1 5-5-15,3 2 1 16,5 6 0-16,4-1-1 16,5 1-23-16,0-5-142 15</inkml:trace>
  <inkml:trace contextRef="#ctx0" brushRef="#br0" timeOffset="20374.3668">28028 5324 705 0,'0'0'0'0,"0"0"-4"16,0 0-4-16,2 0 5 15,5 4 1-15,4 3-1 0,2-2 2 16,3 1 2-16,2-3 2 16,0 1-1-16,4-7 1 15,-3 3-1-15,-1 0-72 16,-4-8-56-16,1-3-56 15,-8-3-76-15</inkml:trace>
  <inkml:trace contextRef="#ctx0" brushRef="#br0" timeOffset="20483.7412">28211 5296 109 0,'0'-11'248'0,"-3"4"-127"16,-12 5-52-16,-2 2-29 15,-7 2-17-15,-3 14-13 16,-3 3 1-16,-3 10-4 16,1-1-5-16,1 5-2 15,6-7 1-15,4-6-38 16,8-9-391-16</inkml:trace>
  <inkml:trace contextRef="#ctx0" brushRef="#br0" timeOffset="20968.0761">28383 3828 590 0,'0'-4'0'0,"0"4"5"16,1 0-4-16,10 4-13 16,5 3 9-16,2 4 1 15,5 5 2-15,3-4 0 16,-2 1 2-16,3-4 1 16,-3 0-2-16,-3-6-97 15,-1-3-149-15</inkml:trace>
  <inkml:trace contextRef="#ctx0" brushRef="#br0" timeOffset="21093.0652">28592 3820 535 0,'-18'2'6'15,"-3"10"-6"-15,3 4 2 16,2 4-1-16,2 3-1 16,4 2 2-16,7 0-25 15,3-4-139-15</inkml:trace>
  <inkml:trace contextRef="#ctx0" brushRef="#br0" timeOffset="21483.6634">29586 3849 702 0,'-7'1'9'0,"0"-1"-8"15,7 0 23-15,0 0-11 16,2 3-15-16,10-1-4 16,1-2 7-16,6 1-1 15,2-1 1-15,-1 0-5 16,0 0-46-16,-8 0-15 0,-1-1 2 15,-5-5 17-15,-5-1 39 16,-1 2 11-16,0-1 9 16,-7 5 15-16,-7-1-6 15,-6 2-5-15,-9 3 3 16,-5 9 2-16,0 7-4 16,-2 0-10-16,2 8-3 15,2-1-3-15,-2 0-1 0,0-5-11 16,0-2-195-16</inkml:trace>
  <inkml:trace contextRef="#ctx0" brushRef="#br0" timeOffset="21905.5347">26895 3796 658 0,'2'0'19'0,"7"0"-31"15,9 10 7-15,7 2 3 0,4 4 4 16,7-1-4-16,1 0 2 15,2 1 2-15,-2-6-19 16,-1-1-52-16,-7-6-43 16,-4-3-112-16</inkml:trace>
  <inkml:trace contextRef="#ctx0" brushRef="#br0" timeOffset="22014.8988">27242 3864 335 0,'-15'-1'172'15,"0"0"-134"-15,0 1 3 16,-1 1-22-16,1 11-19 15,3 3-1-15,2 5-1 0,5-3-77 16,5-2-345-16</inkml:trace>
  <inkml:trace contextRef="#ctx0" brushRef="#br0" timeOffset="22467.9829">30444 2857 694 0,'0'3'7'16,"0"1"-14"-16,0 0-5 16,14 1-1-16,4 0 13 0,8 1 2 15,8-1 0-15,1-3 0 16,1-2 0-16,0 0-14 16,-2-2-9-16,0-7-41 15,-5-3-65-15,-6-5-304 16</inkml:trace>
  <inkml:trace contextRef="#ctx0" brushRef="#br0" timeOffset="22592.9782">30767 2763 288 0,'-20'0'233'0,"-6"5"-187"15,-5 13-18-15,1 9-16 16,-1 6-3-16,2 9-3 16,0 2-1-16,6-1-3 0,4 0 1 15,6-8-125-15,1-8-295 16</inkml:trace>
  <inkml:trace contextRef="#ctx0" brushRef="#br0" timeOffset="23124.1534">30115 2069 391 0,'0'0'49'0,"0"0"-21"16,0 0 13-16,0 2-25 16,9 0-12-16,4 3 6 15,3 0 14-15,5-1-6 16,5 1-9-16,-2 1-5 0,3-5-3 15,0-1 1-15,0 0 1 16,-3-4-7-16,-1-8-27 16,-2-6 21-16,-6-1 10 15,-6-6 3-15,-4 2 22 0,-5 1 21 16,0 4 10-16,-5 4 1 16,-6 5-17-16,-3 7-20 15,-8 4-15-15,-6 25-7 16,-3 14-5-16,-5 16 1 15,-2 11-64-15,-1 9-114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25:31.1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23058 9166 355 0,'-8'3'34'0,"5"0"-21"0,-1-3 41 15,4 0-18-15,0 0-11 16,0-6-19-16,4-3-4 16,5-1-1-16,2-3 1 15,6-5-2-15,0-1 1 16,3-4-1-16,4-2 0 0,2-6 1 15,2 1-1-15,5-4 0 16,-1-2 1-16,5 0-2 16,2-3 6-16,-2-2 7 15,6-1-6-15,3-3-2 16,6-1 0-16,1-6-3 16,3-2 1-16,2-3-1 0,3-3-1 15,0-7 3-15,2 2-2 16,3-5 3-16,0-2 2 15,8 0 1-15,1-3-1 16,3 0-3-16,-1-1-2 16,2-3-1-16,0 2 1 0,2-2 0 15,2 1 8-15,-5-2 12 16,5-8-4-16,2-1-5 16,6-4-2-16,-1-7 0 15,-1-3-1-15,9-2-7 16,0-1-2-16,4-1 1 0,-3 2-1 15,6 0 0-15,0 3 1 16,5-3-2-16,-3 0 2 16,3 2 4-16,-1-5 2 15,3-4 3-15,3-2 5 16,4-7 2-16,0-7 0 16,10-4-1-16,0-8-8 0,9-6-1 15,4-6-3-15,5-3-2 16,8-7-1-16,6-6 0 15,7-5-2-15,4-2 3 16,6-2-2-16,6-5 0 16,8 3 0-16,5-1 0 0,2-1 1 15,13 2-2-15,0 1 2 16,3 0-1-16,6 3 0 16,3 0 0-16,0 0-14 15,-12 3-184-15</inkml:trace>
  <inkml:trace contextRef="#ctx0" brushRef="#br0" timeOffset="1750.0791">30219 1985 96 0,'0'0'87'0,"-2"0"13"0,2 0-39 16,0 0-23-16,0 2-21 16,-2-2-11-16,2 0-4 15,0 0-1-15,0 0 3 16,0 0 0-16,0 0 2 16,0 0 8-16,7-9 3 0,10-6 34 15,7-10-6-15,10-5-15 16,8-9-15-16,11-9-3 15,6-4-2-15,9-7 10 16,7-5-7-16,6-4-7 16,2 0-4-16,5-3-1 15,1 2 1-15,-6 2-2 0,-5 5 0 16,-7 4 0-16,-8 6-21 16,-7 5-53-16,-12 4-40 15,-10 8-198-15</inkml:trace>
  <inkml:trace contextRef="#ctx0" brushRef="#br0" timeOffset="2890.8914">30282 1880 307 0,'3'-11'8'16,"-1"6"-4"-16,-2-1 48 16,0 3-2-16,0 1-13 15,0-2 5-15,0 4-12 16,0 0-9-16,0 0-9 15,0 0-6-15,0 0-3 0,0 0-1 16,-5 6-2-16,-4 6-3 16,-5 6 2-16,-6 5 1 15,-7 7 1-15,-2 7-1 16,-3-4-1-16,-2 5 1 16,0-4 0-16,3-2-1 15,4-4 1-15,4-3-25 0,4-2-60 16,2-6-82-16</inkml:trace>
  <inkml:trace contextRef="#ctx0" brushRef="#br0" timeOffset="3328.3273">29920 2244 146 0,'0'0'83'0,"0"0"56"16,0-2-58-16,3-3-49 0,-1-1-18 16,5 1-10-16,0-1-4 15,2 1 0-15,2-2-2 16,-1 2 0-16,5-6-8 16,1-3 8-16,4-4 2 15,1-4 0-15,4-3 1 16,7-7-1-16,7-3 0 0,0-4-1 15,6-3 2-15,0 5 0 16,-1 3 0-16,-6 5-1 16,-9 10-1-16,-13 10-88 15,-14 9-301-15</inkml:trace>
  <inkml:trace contextRef="#ctx0" brushRef="#br0" timeOffset="3562.6737">29900 2299 321 0,'0'0'102'0,"5"-12"-76"16,11-6-20-16,4-6 1 16,1-2 3-16,5-1 10 15,1-2 3-15,-3 4-4 0,-2 0-7 16,-2 6-3-16,-1 1-6 15,-2 5 0-15,-5 5-5 16,-2 2 0-16,-5 6-54 16,-5 0-97-16,0 9-83 15</inkml:trace>
  <inkml:trace contextRef="#ctx0" brushRef="#br0" timeOffset="3765.7885">29921 2306 423 0,'-6'0'20'0,"5"0"13"16,1 0 47-16,0-11-42 15,7-3-34-15,9-7-5 16,6-6 0-16,8-3 0 16,5-6 0-16,4 2-3 15,6-1 2-15,-2 0 1 0,-6 7-53 16,-6 5-110-16</inkml:trace>
  <inkml:trace contextRef="#ctx0" brushRef="#br0" timeOffset="4015.8178">29962 2256 220 0,'-5'6'183'0,"2"-6"-141"15,3 0 3-15,3-6-12 0,9-8-16 16,5-6-13-16,6-7 1 16,4-3 2-16,5-4-2 15,-2-2 0-15,4 1-2 16,-3 3-2-16,-6 7-1 16,-3 3 1-16,-6 8-2 0,-5 9 1 15,-9 5-23-15,-2 5-56 16,-9 11-16-16,-9 4-172 15</inkml:trace>
  <inkml:trace contextRef="#ctx0" brushRef="#br0" timeOffset="4250.1225">29980 2252 219 0,'-9'10'28'0,"4"-7"34"15,5-3 18-15,0 0-31 16,17-14-25-16,3-7-19 15,9-8-2-15,5-7 0 0,6-3 2 16,5-6 1-16,-1 2 7 16,0-3 3-16,-1 7-7 15,-6 3-3-15,-6 10-4 16,-8 6-2-16,-11 13-1 16,-11 7-33-16,-4 9-104 0,-19 12-43 15</inkml:trace>
  <inkml:trace contextRef="#ctx0" brushRef="#br0" timeOffset="4562.6056">30054 2245 304 0,'20'-26'71'15,"6"-8"-16"-15,5-6-18 16,9-6-9-16,3-4 2 15,7-7-7-15,3 0 6 0,5 0-11 16,-2 0-6-16,-2 3-6 16,-2 8-1-16,-7 1-3 15,-6 8 0-15,-5 5 0 16,-5 7 1-16,-4 3-3 16,-5 6 0-16,-4 4 0 0,-3 3 0 15,1 1 0-15,-1 3-2 16,-1-2 1-16,2 2-2 15,-2 2-4-15,-4 0-1 16,-1 3-2-16,-5 0-17 16,-2 4-50-16,-5 9-69 15</inkml:trace>
  <inkml:trace contextRef="#ctx0" brushRef="#br0" timeOffset="5375.0489">30629 1676 393 0,'34'-30'9'0,"3"-7"-8"15,6-3 25-15,6-8-3 16,3 2-11-16,-4-1 0 15,1 1 4-15,-8 2 1 16,-2 1 2-16,-5 3-9 0,-3 5 1 16,-6 1 11-16,-5 6-9 15,-4 4-3-15,-1 6-5 16,-3 2-1-16,-5 4-2 16,1 4 1-16,-3-1 3 15,-1 4 1-15,-3 2-1 16,1 3-3-16,-2-1-3 0,0 1 0 15,2 0-3-15,1 0-4 16,1 0 5-16,0 0 1 16,2 0 1-16,-1 0-4 15,-2 0 0-15,1 0-3 16,-1 0-7-16,-3 4-9 0,0 3-12 16,-5 6 14-16,-9 3 17 15,-6 5-9-15,-9 6-13 16,-5 6 17-16,-5-2-14 15,-8 7-12-15,-1-4 22 16,-4 3 9-16,-6 0 7 0,0 1 5 16,2-1 11-16,3 3 1 15,3-3-1-15,3 1-11 16,6-3-7-16,7 1 1 16,1-2-2-16,1-2 1 15,1 0 0-15,-1-2-1 16,-2 3 0-16,-6-1 1 0,4 2-2 15,-1 1 2-15,3-3-1 16,0 1 0-16,5-3 0 16,0-3 0-16,4-1 0 15,-2-2 0-15,1-3 1 0,2 1-1 16,-1 3 0-16,-1-4 0 16,-1 5 0-16,2-1 0 15,1 0 0-15,0 0 0 16,-1 0 0-16,5-1 0 15,-1-3 0-15,1-1 0 16,3 1 0-16,0-1 0 16,2-2 1-16,-1 1-1 0,0-1 0 15,2-4 0-15,1 0 0 16,0-3 0-16,3 0 1 16,2-2-1-16,1-1-8 15,2-2-104-15,0-3-233 16</inkml:trace>
  <inkml:trace contextRef="#ctx0" brushRef="#br0" timeOffset="5687.5186">29869 2308 217 0,'7'-7'12'15,"-3"4"-20"-15,-4 0 2 0,1 3-9 16,1 0-1-16,-2 0 11 16,0 0 1-16,0 3 27 15,-5 3 50-15,-4 3-28 16,-4 2-38-16,-4 7 0 16,-4 3 6-16,-2 4-6 15,-3 0-3-15,-5 2-3 0,-1 0-1 16,-3 0 2-16,1-4 11 15,3-2 3-15,4-3-6 16,8 0-7-16,4-6-3 16,7 0 3-16,4-11-81 15</inkml:trace>
  <inkml:trace contextRef="#ctx0" brushRef="#br0" timeOffset="5890.655">29788 2362 63 0,'2'-6'498'16,"-2"1"-489"-16,0 5 3 15,0 0 0-15,-4 11-16 16,-5 4-3-16,-1 7 2 16,-5 5-2-16,-7 3-28 0,-2 0-55 15,-3 1-43-15,-5-4 4 16,3-2-42-16</inkml:trace>
  <inkml:trace contextRef="#ctx0" brushRef="#br0" timeOffset="6140.6375">29798 2394 491 0,'-15'5'18'16,"1"8"-12"-16,-3 2-2 16,-3 3-3-16,-3 4-1 15,-2 1-1-15,0-3 3 16,-1 1-3-16,6-1 1 16,1-2 0-16,3-5 0 15,9 0 0-15,1-6-28 0,6-5-62 16,0-2-127-16</inkml:trace>
  <inkml:trace contextRef="#ctx0" brushRef="#br0" timeOffset="6296.847">29696 2492 425 0,'-8'0'4'0,"-3"2"4"15,0 6 19-15,-1 3-13 0,-2-2-13 16,4 5 0-16,0-5-1 15,-4 0-9-15,6-6-437 16</inkml:trace>
  <inkml:trace contextRef="#ctx0" brushRef="#br0" timeOffset="19328.6544">11787 6163 634 0,'-4'-6'31'15,"0"-3"7"-15,2 4 23 0,2 1-32 16,-2 1-13-16,2 3 5 16,0 0-12-16,0 0-14 15,0 5-4-15,2 4-4 16,6 2 13-16,-1 1 0 15,3-1 1-15,2-2 0 16,-2 0 0-16,1-4 1 0,2-3-2 16,-1-2 3-16,1 0 3 15,-4 0 6-15,-2-6 8 16,0-2-3-16,-4 1-1 16,-1-4 1-16,-2 0-3 15,0 2-3-15,0 0-2 0,0 2 4 16,0 2-1-16,0 3-7 15,0 2-3-15,0 0-4 16,0 2-3-16,3 8-5 16,5 7 2-16,-1 8 7 15,2 7 1-15,1 5 0 0,-2 1-1 16,-4 5 0-16,-1-1 3 16,-3 1-2-16,0-2 0 15,-8-3 1-15,-7-1 0 16,1-8 1-16,-6 0 1 15,4-5-1-15,-2-7 0 16,2-6-2-16,3-6-14 0,2-5-14 16,6 0-5-16,3-14-31 15,2-8-143-15</inkml:trace>
  <inkml:trace contextRef="#ctx0" brushRef="#br0" timeOffset="19797.3704">12282 6348 592 0,'-5'0'66'0,"3"0"-53"16,2-2 57-16,5-5-32 16,11-4-30-16,4 3-7 15,6 0 0-15,4-1-1 16,1 1 0-16,-1 6-1 15,-5 2-14-15,-7 0-123 0,-8 3-205 16</inkml:trace>
  <inkml:trace contextRef="#ctx0" brushRef="#br0" timeOffset="19922.3502">12357 6490 678 0,'0'6'56'15,"0"-6"-25"-15,7 0 8 16,10 0-4-16,8-4-6 15,7 0-23-15,6-4-4 16,7-4-11-16,0 1-137 0</inkml:trace>
  <inkml:trace contextRef="#ctx0" brushRef="#br0" timeOffset="20656.6695">13169 6203 158 0,'0'-7'545'0,"0"2"-537"16,0 2 20-16,0 3 9 0,-1 1-21 15,-4 13-26-15,2 4 2 16,-1 6 8-16,3 6-2 16,1 1 1-16,0-5 2 15,0 1-1-15,0-6 1 16,3-5 0-16,1-5 0 0,-1-8-2 16,3-3 0-16,3 0 7 15,1-10 5-15,3-8-7 16,0 0-3-16,-3-1 0 15,3 1 0-15,-2 3 0 16,-4 5-1-16,-5 4 1 0,0 5-2 16,2 1-2-16,-4 0-7 15,1 11-2-15,1 1 10 16,3 4 2-16,2 3 1 16,5-1 0-16,-2-1 0 15,6-3 0-15,0-4-3 0,4-4 4 16,1-1-1-16,5-5 0 15,-3-5 3-15,2-7-1 16,-5-9 0-16,0-2 2 16,-5-1 6-16,-5-5 14 15,-5 0 3-15,-3 1-9 0,-2-1-2 16,-2 6-4-16,-6 1-1 16,-4 9-10-16,-2 1-4 15,-1 9-2-15,0 3-12 16,0 0-45-16,-1 0-48 15,3 2-90-15</inkml:trace>
  <inkml:trace contextRef="#ctx0" brushRef="#br0" timeOffset="21375.6551">13629 6557 654 0,'0'-1'56'0,"-3"-6"-56"15,-5 5 13-15,-3 2 7 16,3 0-18-16,-5 6-3 16,0 6 3-16,-2 5-2 15,3 1 0-15,-1 4 2 0,6 0 0 16,4-1-2-16,1 2 1 16,2-8-1-16,3-3 0 15,6-5 0-15,8-1 0 16,1-6 2-16,1 0 2 15,1-7-1-15,4-8 0 16,-3-1-1-16,-5 0 3 16,-3-1 7-16,-6 0 9 0,-3 3 1 15,-4 0-8-15,-4 5 0 16,-10 2-9-16,-5 5-5 16,-3 2-2-16,-7 0 0 15,2 5-25-15,2 2-49 0,-1-6-86 16</inkml:trace>
  <inkml:trace contextRef="#ctx0" brushRef="#br0" timeOffset="22047.4743">13224 5677 627 0,'0'-7'1'0,"-3"-2"3"16,1 9 31-16,-5 0-15 16,-2 12-25-16,-4 5-3 15,-2 6 8-15,-4 4-2 16,5 0 2-16,1-6 1 16,5-4-1-16,2-4 0 0,5-9 1 15,1-4 2-15,0-4 22 16,3-14 52-16,7-5-58 15,5-4-18-15,-1-6 0 16,5 0-1-16,-4-1-1 16,0 6 2-16,-1 5 0 15,-4 3 6-15,-3 9 7 0,-4 3-2 16,1 6-2-16,-1 2-5 16,2 9-13-16,3 9-1 15,4 2 6-15,2 7 4 16,3 2 1-16,7 2 1 15,0-1-5-15,5-7-52 16,0-7-139-16</inkml:trace>
  <inkml:trace contextRef="#ctx0" brushRef="#br0" timeOffset="22531.8151">14237 6209 503 0,'-2'2'128'16,"2"-2"-96"-16,10-4 13 16,11-3-30-16,8 0-15 15,5-2 0-15,8 2-1 16,-1 3 0-16,0 1-29 0,-3-2-81 15,-6-1-194-15</inkml:trace>
  <inkml:trace contextRef="#ctx0" brushRef="#br0" timeOffset="22719.3037">14466 6054 284 0,'-15'-6'396'0,"3"-1"-388"16,5 4 19-16,1 3 3 15,4 1-27-15,0 14-13 16,2 6 0-16,0 6 9 0,0 7 0 16,5 7 4-16,5 2 0 15,-3 3 0-15,2-6-77 16,2-7-298-16</inkml:trace>
  <inkml:trace contextRef="#ctx0" brushRef="#br0" timeOffset="23250.5154">15035 5996 711 0,'0'0'39'0,"-7"4"-58"16,0 12 12-16,3 4 9 15,0 7-4-15,2 1 4 0,2 2-2 16,0 1 0-16,8-6 0 16,1-6 1-16,1-2 0 15,0-9 0-15,4-4 1 16,-2-4 2-16,3-2 7 16,-1-10-5-16,2-6-3 15,-2 0-1-15,-1-2 0 16,-4 3 0-16,0 2-1 0,-3 3 0 15,-3 3 3-15,-1 5 6 16,-2 4 0-16,0 0-8 16,2 0-10-16,1 4-4 15,1 7 11-15,3-1 1 0,4 3-1 16,1-3 2-16,2 1-1 16,3-3 1-16,3-3 0 15,-1-5 1-15,5 0 2 16,-2 0 12-16,-2-9 7 15,-1-6-1-15,-1-1-5 0,-4-5 2 16,-4-2-4-16,-3-2-2 16,-6-5 0-16,-1 3-3 15,0 0-1-15,-9 0-5 16,-2 8-2-16,-3 1-4 16,-2 7-3-16,2 2-40 15,1 2-92-15,4-4-366 0</inkml:trace>
  <inkml:trace contextRef="#ctx0" brushRef="#br0" timeOffset="23969.1983">15613 6215 686 0,'0'0'96'15,"0"0"-82"-15,0 0 20 16,0 5-13-16,0 2-21 0,0 5-12 15,0 6 12-15,-5 3 1 16,1 7 1-16,1-2-1 16,-3 2 2-16,0-3-8 15,-1-7-64-15,-1-9-78 16,0-9-188-16</inkml:trace>
  <inkml:trace contextRef="#ctx0" brushRef="#br0" timeOffset="24500.4094">15357 5204 598 0,'-4'0'1'16,"-4"0"1"-16,-1 7-8 15,-1 8-3-15,-3 7 8 16,-4 4 0-16,0 4 2 15,3 1 0-15,1-5 1 0,2-2-1 16,3-9 0-16,3-4-1 16,5-5 4-16,0-6 7 15,0-2 48-15,0-14 36 16,5-4-60-16,5-5-34 16,-1-5 1-16,0 2-1 0,-2 3-1 15,0 0 4-15,-3 5 1 16,-1 5 9-16,1 6-2 15,-2-1 1-15,-1 3-1 16,-1 4-6-16,5 3-5 16,0 0 0-16,4 7-16 15,3 10 8-15,3 5 6 16,5 4 1-16,6 6 1 0,1 3 1 16,3 2-16-16,3-7-99 15,1-7-176-15</inkml:trace>
  <inkml:trace contextRef="#ctx0" brushRef="#br0" timeOffset="26328.7059">16249 5781 80 0,'-6'0'397'15,"1"0"-351"-15,1-6 44 16,4 1-29-16,0 0-35 16,0-1-7-16,4 1-8 0,7 1-11 15,1-1-4-15,7 3-1 16,-4 2 3-16,0 0-2 15,-3 0 1-15,-5 9-1 16,0 6 1-16,-2 6 0 16,-5 2 2-16,0 4 2 0,-5-2 1 15,-2 0-1-15,-1-4 1 16,1-5-1-16,1-3 0 16,2-5 0-16,2-4-2 15,0-4 2-15,2 0 7 16,0-5 28-16,8-9 14 15,3-4-41-15,-1-7-6 16,5-6-1-16,-1 1 5 0,-4-2 1 16,2 2 5-16,-3 3 1 15,-2 6-3-15,-1 4-4 16,-5 7-2-16,1 6-1 16,-2 4 3-16,0 0-9 0,0 11-12 15,0 9 4-15,0 6 9 16,-2 3 2-16,1 3 0 15,1-2-1-15,0-3 1 16,8-6-2-16,5-3 1 16,7-3 2-16,2-3-1 0,4-3-2 15,-3-6-42-15,3-3-165 16</inkml:trace>
  <inkml:trace contextRef="#ctx0" brushRef="#br0" timeOffset="260324.4863">17069 6332 495 0,'0'0'75'0,"0"0"-55"15,0 0 31-15,0 0 6 16,0 0-31-16,0 0-14 16,5 0-5-16,7-7 7 15,3-4 12-15,7-3-4 0,7-4-12 16,1-2-3-16,5-3-2 15,0 0-3-15,1 0-1 16,-2 1 1-16,-5 4-16 16,-7 4-105-16,-9 8-128 15</inkml:trace>
  <inkml:trace contextRef="#ctx0" brushRef="#br0" timeOffset="260496.3878">17161 6462 530 0,'0'5'29'0,"1"-5"14"16,19 0 31-16,6-10 13 15,8-9-21-15,9-3-41 16,7-9-17-16,6-1-7 16,-3-1-5-16,-2-5-168 0</inkml:trace>
  <inkml:trace contextRef="#ctx0" brushRef="#br0" timeOffset="278042.3614">15180 8533 544 0,'-5'-11'107'0,"-3"-1"-73"0,3-1 29 16,-2 4 14-16,4 0-39 16,-1 4-17-16,4 2-3 15,0 3-9-15,0 0-8 16,0 8-10-16,5 9-1 15,7 4 8-15,5 8 2 0,1-1 0 16,2 1 0-16,1-5 0 16,3-4 0-16,-3-6 0 15,2-6 1-15,-2-8-2 16,-1 0 7-16,-1-13-3 16,-3-6 5-16,-2-5-3 15,-3 1 2-15,-5 0 6 16,-3 3 9-16,-3 4-4 0,0 6 0 15,0 0-7-15,0 7-2 16,0 3 0-16,0 0-6 16,0 0-6-16,7 16-3 15,2 7-2-15,2 13 5 0,3 12 5 16,0 9-2-16,1 4 0 16,-6 0 0-16,-2-1 2 15,-3-5-1-15,-4-6 1 16,0-8-5-16,-8-6-17 15,-2-11-35-15,-4-14-74 16</inkml:trace>
  <inkml:trace contextRef="#ctx0" brushRef="#br0" timeOffset="278526.697">15937 8697 682 0,'-6'0'62'16,"2"0"-7"-16,4 0-3 0,5-5-30 15,14-6-13-15,6-1-3 16,12-4-6-16,4 0 3 16,7-1-8-16,-9 10-50 15,-7 5-65-15,-12 2-49 16,-16 20-101-16</inkml:trace>
  <inkml:trace contextRef="#ctx0" brushRef="#br0" timeOffset="278620.4454">16068 8795 496 0,'-29'27'104'16,"5"-7"-23"-16,12-6 7 15,10-5-32-15,4-7-31 16,22-2-15-16,13-4 8 0,11-7-10 16,3-10-3-16,0-6-135 15</inkml:trace>
  <inkml:trace contextRef="#ctx0" brushRef="#br0" timeOffset="279933.0409">16935 8282 634 0,'-7'0'62'15,"1"0"-6"-15,4 0 21 16,2-3-41-16,10-4-28 16,10-7-5-16,7 0 3 15,4-4-3-15,5 0-3 0,0-1 2 16,-3 1-2-16,-11 4 1 15,-5 1 2-15,-10 4-3 16,-7 4 2-16,-7 5-4 16,-17 0 0-16,-6 10 0 15,-9 8 2-15,-1 4-1 0,0 2 2 16,4 2-2-16,8-2 1 16,10-1 2-16,9-1 1 15,9-2-1-15,0-4-2 16,20-2 0-16,8-3 0 15,12 0 2-15,3-1-2 16,4 1 2-16,1 5-2 0,-7 0 1 16,-5 6-1-16,-12 6 5 15,-12 4 1-15,-12 4 5 16,-4 5 12-16,-16-2-5 16,-4 0-8-16,-8-8-4 15,3-6-1-15,4-11-4 0,5-8 2 16,7-6-3-16,12-17-15 15,2-10-34-15,23-8-72 16,8-6-200-16</inkml:trace>
  <inkml:trace contextRef="#ctx0" brushRef="#br0" timeOffset="280120.5255">17563 8403 727 0,'-2'1'32'16,"2"-1"22"-16,0 0-29 0,17 0-21 16,4-7-2-16,6-1-1 15,5-4 0-15,2 0 1 16,-5 0-1-16,1-4-11 16,-6 3-110-16,-6-1-161 0</inkml:trace>
  <inkml:trace contextRef="#ctx0" brushRef="#br0" timeOffset="280308.0148">17692 8242 740 0,'-9'-9'74'16,"1"6"-6"-16,6 3-20 16,2 6-16-16,2 20-30 15,8 8-2-15,5 9 4 16,2 7 2-16,5 1-3 0,2-1-2 15,-3-7-7-15,2-11-61 16,-6-18-203-16</inkml:trace>
  <inkml:trace contextRef="#ctx0" brushRef="#br0" timeOffset="281667.4448">18141 8074 687 0,'-1'-29'34'15,"-5"-2"15"-15,1 6 39 16,2 4-30-16,0 7-33 15,1 6-9-15,2 5-2 0,0 3-6 16,0 7-7-16,0 13-7 16,0 8 3-16,5 7 2 15,0 3 3-15,-2 3-3 16,1-6 3-16,1-4-3 16,-2-6 2-16,1-9-1 0,2-7 0 15,1-7 0-15,0-2-3 16,2-6 4-16,2-4 5 15,-2-3-3-15,0 4-2 16,-1 0 0-16,-3 4 0 16,0 5-2-16,0 0-4 0,2 11 0 15,0 7 2-15,1 5 2 16,1 9 1-16,1 5 0 16,2 6 0-16,-2-2 1 15,4 0 0-15,1-7 0 16,3-7-14-16,1-9-25 0,5-13-19 15,-4-5-79-15,3-12-176 16</inkml:trace>
  <inkml:trace contextRef="#ctx0" brushRef="#br0" timeOffset="282229.8926">18621 7975 753 0,'-8'-9'4'0,"3"0"28"16,5 4 22-16,0 3-26 16,5 2-26-16,8 0-6 15,3 2 3-15,2 6 0 16,1 7 0-16,-7 3 2 16,0 1 0-16,-2 4-2 0,-5-1 3 15,-2-1-1-15,-3-5 0 16,2-3 1-16,-2-5 1 15,0-4 0-15,0-4-1 16,0 0 11-16,4-15 21 0,1-7-23 16,0-10-10-16,3-6 2 15,-1-4 3-15,0 0 3 16,0 6 1-16,-5 4 4 16,-2 10 4-16,0 8 5 15,0 6-23-15,0 8 0 16,-6 2 0-16,1 16 0 15,3 10 0-15,2 8 0 0,0 9 0 16,7 0 0-16,12 0 0 16,4-4 0-16,6-10 0 15,3-8 0-15,1-13-15 16,-7-10-43-16,-4-4-131 0</inkml:trace>
  <inkml:trace contextRef="#ctx0" brushRef="#br0" timeOffset="346668.9689">18104 12157 540 0,'-7'-3'135'0,"-1"-3"-69"0,1 1 4 15,2 0-20-15,5 3-25 16,-2 1-13-16,2 1-4 16,0 0-10-16,0 0-4 15,3 9 2-15,8 2 3 16,0 6-1-16,5 2 3 16,2 5 0-16,4-1 0 0,-1 1 0 15,4-2 0-15,1-4 1 16,-3-4-2-16,-2-7 0 15,1-5 1-15,-5-2-1 16,-5-2 2-16,-2-10 6 16,0-5 10-16,-5 0 5 15,-3-5-2-15,0-1-5 0,-2 2-6 16,0-2 0-16,0 5 1 16,0 0-10-16,0 6 1 15,0 1 0-15,-2 7-2 16,2 4 0-16,0 0 0 15,0 15 0-15,7 2 0 0,1 12 0 16,4 8 0-16,2 12 0 16,4 6 0-16,1 9 0 15,-2 9 0-15,-3-2 0 16,-3-1 0-16,-6-2 0 16,-5-8 0-16,-8-6 0 0,-9-9 0 15,-3-12 0-15,3-8 0 16,-2-14-14-16,2-11-25 15,4-19-48-15,1-22-241 16</inkml:trace>
  <inkml:trace contextRef="#ctx0" brushRef="#br0" timeOffset="346997.0658">18859 12425 466 0,'0'0'363'15,"0"0"-308"-15,0 0 12 16,-2 0-27-16,2 0-23 16,2 0-14-16,17-8-4 0,4-4-4 15,11-4 7-15,7-3-4 16,5-1-24-16,-4 2-40 16,-9 8-70-16,-13 6-203 15</inkml:trace>
  <inkml:trace contextRef="#ctx0" brushRef="#br0" timeOffset="347122.0627">18954 12530 704 0,'-21'29'101'0,"10"-9"-30"16,11-8-33-16,17-7-14 15,11-5 3-15,10 0-10 16,7-11-14-16,7-1-2 0,-2-9-30 16,-3-6-113-16</inkml:trace>
  <inkml:trace contextRef="#ctx0" brushRef="#br0" timeOffset="347903.2479">19587 12022 455 0,'0'-25'151'0,"0"4"-37"15,0 5-11-15,0 3-50 0,-2 7-11 16,2 6-9-16,0 2-13 15,0 20-19-15,0 6 0 16,9 12 3-16,2 4 2 16,3 6 1-16,4 0-3 0,2-7-2 15,1-6-1-15,0-8 0 16,-4-8-1-16,1-10 0 16,-4-7-2-16,-1-4 2 15,-4-11 4-15,-4-9 2 16,0-1-1-16,1-5-1 15,-4 5 1-15,0 3-2 0,-2 6-3 16,2 5 0-16,1 7-2 16,3 0-2-16,2 8-1 15,7 9 0-15,3 1 7 16,3 3-2-16,3 1 0 16,1-3 3-16,0-3-2 15,-4-3-2-15,1-8-9 0,-3-5 3 16,-4-2 4-16,-4-14 5 15,-3-9-1-15,-3-9 2 16,-5-7-1-16,0-9 1 16,-13-2 12-16,-3-1-10 0,-2 9-5 15,0 4 0-15,2 12 0 16,4 12 0-16,0 10 0 16,5 6 0-16,0 2 0 15,6 14-29-15,1 4-44 16,0 3-62-16,0 1-395 0</inkml:trace>
  <inkml:trace contextRef="#ctx0" brushRef="#br0" timeOffset="348325.1027">20201 12435 739 0,'-12'0'74'0,"-1"0"-14"16,9 0-28-16,4 13-25 16,0 6-4-16,2 5 6 15,7 4 1-15,2 1-1 16,3 2-2-16,1-1 0 0,1-5-2 15,4-4-2-15,-1-7 0 16,1-5-2-16,2-9-3 16,3 0 0-16,-2-19 4 15,-2-10 2-15,-2-7-1 16,-7-10-1-16,-9 2 4 16,-3 1-2-16,-6 5 11 0,-15 6 3 15,-1 14-14-15,-7 11-4 16,-3 7 0-16,-2 9 0 15,7 10 0-15,0 6 0 16,7 3 0-16,13-6-30 0,7-6-20 16,3-7-41-16,15-9-156 15</inkml:trace>
  <inkml:trace contextRef="#ctx0" brushRef="#br0" timeOffset="348528.2057">20524 12177 781 0,'-2'0'57'0,"2"0"6"15,15-4-33-15,9-5-12 16,6-7 3-16,6 1-11 16,3-3-8-16,-5 1-1 0,-5 2 1 15,-7 4-15-15,-10 3-47 16,-9 0-65-16,-3 0-182 15</inkml:trace>
  <inkml:trace contextRef="#ctx0" brushRef="#br0" timeOffset="348700.063">20702 11940 671 0,'-7'-2'169'0,"0"2"-103"15,-3 2-10-15,5 14-36 0,0 4-10 16,1 7-4-16,4 5-2 15,0 1-3-15,11-1-1 16,5-2-1-16,6-5-34 16,-1-8-57-16,3-12-198 15</inkml:trace>
  <inkml:trace contextRef="#ctx0" brushRef="#br0" timeOffset="349184.4071">20948 11714 789 0,'0'-3'53'16,"0"3"19"-16,0 17-50 16,0 6-13-16,11 8 13 15,0 4-10-15,4 4-6 16,2-2-3-16,-3-2-1 16,2-7-2-16,-3-5-3 0,-2-8-8 15,-4-5-1-15,0-10 3 16,-2 0 1-16,3-11 14 15,-4-9-1-15,1-4-4 16,0-1 3-16,0 0-3 16,-1 5 1-16,-1 2 1 15,0 10 4-15,-1 6-3 16,1 2-1-16,4 7-10 0,0 7 3 16,6 2 7-16,-1 2-4 15,2 2 1-15,5-6 1 16,-1 0 0-16,-1-7-1 0,2-3-1 15,0-4-2-15,3-4 4 16,-2-13 3-16,-3-1-3 16,-2-7-1-16,-6-8 0 15,-4-2 3-15,-5-6 0 16,0-4 12-16,-12 4 9 0,0 4-24 16,-3 7 0-1,3 6 0-15,-2 10 0 0,6 10 0 16,-1 4 0-16,1 4 0 15,1 14 0-15,0 5-23 16,0 4-73-16,-1 3-204 16</inkml:trace>
  <inkml:trace contextRef="#ctx0" brushRef="#br0" timeOffset="349496.906">21607 12170 165 0,'0'0'623'16,"6"0"-566"-16,2 7-23 15,4 6-5-15,0 8 9 16,-2 4-14-16,-1 9-8 0,-3 3-2 16,-1 6-7-16,-3 1-4 15,-2 3-3-15,2-6-3 16,3-9-33-16,2-16-58 16,6-16-179-16</inkml:trace>
  <inkml:trace contextRef="#ctx0" brushRef="#br0" timeOffset="349934.3866">21699 11601 803 0,'0'-4'42'0,"0"-8"-15"16,7 5-2-16,3 5-9 15,5 2-2-15,1 11-12 16,1 6 1-16,-2 12 2 0,4 5 1 16,-7 2-5-16,-4 2 2 15,-3-1-2-15,-5-5 0 16,0-7 1-16,0-6-1 16,0-12 0-16,-2-7 3 15,2 0 6-15,0-20 6 0,0-6-16 16,5-13 2-16,4-8 3 15,0-4 4-15,-1 1 9 16,-3 5-12-16,0 8-6 16,0 8 0-16,-5 13 0 15,0 7 0-15,2 9 0 0,3 5 0 16,3 19 0-16,4 8 0 16,7 9 0-16,5 7 0 15,3 2 0-15,5-1 0 16,2-8 0-16,0-8 0 15,0-10 0-15,-5-10-33 16,-3-13-76-16,-5-11-541 0</inkml:trace>
  <inkml:trace contextRef="#ctx0" brushRef="#br0" timeOffset="350465.581">19375 13706 829 0,'-11'0'33'15,"6"0"-4"-15,5 0-10 0,0-9-11 16,18-4-7-16,7-5-3 15,14-3 3-15,19-6-1 16,11-7 0-16,20-5 1 16,15-4-2-16,20-7 3 0,23-2-2 15,20-12 2-15,23-1 0 16,16-6 22-16,19-3 3 16,11-1-5-16,8 1 1 15,-4 0-20-15,-6 6-3 16,-13 4 0-16,-18 7 0 15,-23 5 0-15,-29 9 0 0,-32 9 0 16,-31 8 0-16,-30 8 0 16,-31 11-2-16,-27 7-51 15,-34 10-48-15,-31 13-125 16</inkml:trace>
  <inkml:trace contextRef="#ctx0" brushRef="#br0" timeOffset="350840.5404">20158 13853 416 0,'-49'22'384'15,"15"-11"-359"-15,14-9 4 16,13-2-7-16,7-4 1 0,11-10-3 15,12-6-12-15,17-7-5 16,19-1 0-16,17-6-2 16,21-7 2-16,20-4-3 15,17-5 2-15,24-3 8 16,20-7 4-16,19-1 3 16,17-6 3-16,16-3-2 0,13-2-13 15,3-1-5-15,-2-4 0 16,-6 6 0-16,-16 5 0 15,-27 9 0-15,-27 7 0 16,-38 12 0-16,-41 11 0 0,-35 11 0 16,-40 13 0-16,-29 3-4 15,-45 0-130-15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32:49.3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22763 6285 619 0,'-3'-7'82'0,"-1"-1"-48"0,3 3 37 15,1 0-15-15,0 5-24 16,0-1-16-16,0 1-7 16,1 0-9-16,10 7-6 15,7 5 3-15,7 6 6 16,4 6 3-16,5 6-1 16,4 2 1-16,-4 3-1 0,-2 5-1 15,-1-3-2-15,-3 1 1 16,-1-3-1-16,-1-3 0 15,-7-5-1-15,-4-7-15 16,-3-4-21-16,-7-7-46 16,-5-8-111-16,0-1-233 0</inkml:trace>
  <inkml:trace contextRef="#ctx0" brushRef="#br0" timeOffset="328.0963">23130 6196 571 0,'0'-3'45'16,"0"-2"-4"-16,0 3 52 15,0 0-23-15,0 2-32 16,-6 0-21-16,3 4-10 0,-4 8-8 16,-3 9 1-16,-2 11 2 15,-8 13 2-15,-7 16 2 16,-10 14 2-16,-8 9 2 16,-6 8-5-16,-3 4-1 15,0-5-3-15,8-9-5 16,9-15-55-16,8-16-198 0</inkml:trace>
  <inkml:trace contextRef="#ctx0" brushRef="#br0" timeOffset="5578.0426">25401 6282 724 0,'0'0'62'0,"0"-4"-42"15,0 1 26-15,0 3-3 0,2 0-13 16,-2 0-13-16,0 0-8 15,2 0-2-15,0 0-2 16,-1 3-1-16,5 10-2 16,1 2 4-16,-3 7 3 15,1 10 0-15,-3 8 3 0,1 4-2 16,-3 2-5-16,0 2-2 16,0-8-3-16,-1-8 0 15,-3-8-12-15,4-16-49 16,0-8-87-16</inkml:trace>
  <inkml:trace contextRef="#ctx0" brushRef="#br0" timeOffset="6390.4898">27529 6102 167 0,'0'-9'483'0,"0"-1"-414"16,0 2 42-16,0 1-52 16,-1 0-24-16,-3 1-15 15,2 1-5-15,-4 3-3 16,-1 2-5-16,-3 0-4 0,-5 13-4 16,1 4 0-16,-6 8 0 15,1 8 1-15,2 1 0 16,1 5 0-16,7 2 0 15,5 0 0-15,4-4-2 16,2 3 2-16,13-8-2 0,6-2-1 16,6-7 0-16,2-9 1 15,1-4 2-15,6-10-1 16,-1-2 3-16,-3-16-1 16,0-11 2-16,-3-4 1 15,-8-9 1-15,-8-4-1 16,-6-2 2-16,-7 0 6 0,-2 3 4 15,-12 7-11-15,-4 6-5 16,-7 11 0-16,-2 11 0 16,-5 6 0-16,-6 6 0 15,-7 12-28-15,2 4-111 0</inkml:trace>
  <inkml:trace contextRef="#ctx0" brushRef="#br0" timeOffset="91435.7052">22919 12443 379 0,'-5'0'242'15,"3"0"-163"-15,-1-9 6 16,1-2-28-16,1 4-18 0,1-2-12 16,-2 4 5-16,2-3-7 15,0 5-6-15,0 1-1 16,0 2-5-16,3 0-5 16,8 0-8-16,5 13 0 15,3 2 0-15,8 11 0 0,4 0 0 16,3 9 0-16,0 0 0 15,3 1 0-15,-7 0 0 16,3-1 0-16,-1-1 0 16,-5-2 0-16,-4-3 0 15,-2-3 0-15,-2-2 0 16,-5-7 0-16,-6 0-33 16,0-10-25-16,-6-6-32 0,-2-1-109 15,0-10-279-15</inkml:trace>
  <inkml:trace contextRef="#ctx0" brushRef="#br0" timeOffset="91810.6569">23227 12397 547 0,'0'-11'99'0,"0"0"-29"16,-2 2 20-16,2 2-28 15,0 2-18-15,0 3-17 16,-4 0-4-16,4 2-4 15,-1 0-6-15,-1 5-8 0,0 10-4 16,-3 6 1-16,-3 17-1 16,-4 10 2-16,-7 14 0 15,-5 11 1-15,-6 9 1 16,-7 2-2-16,1-2-1 16,0-7-2-16,6-12-30 15,4-17-57-15,9-25-201 0</inkml:trace>
  <inkml:trace contextRef="#ctx0" brushRef="#br0" timeOffset="96248.2537">24692 12387 287 0,'0'-1'91'0,"0"-3"-12"15,0 1-19-15,-2 1 5 16,2-2-11-16,-1-1 3 16,-1 1-8-16,0 1-9 15,-2-3-8-15,2 3-1 0,-1-1-8 16,1 0-2-16,-2 3-2 15,3-1-9-15,-3 2 0 16,2-2 0-16,1 0-5 16,-1 2 1-16,0 0-3 0,0 0-1 15,-2 0 1-15,1 0-3 16,-1 0-3-16,-1 2 4 16,0 3-2-16,-4 3 4 15,-1 2-1-15,0 1 2 16,-1 2 2-16,-2 3 3 15,1 1-2-15,-1 3-2 0,2 0-1 16,1 1 0-16,2 1-1 16,1-1 2-16,4 2-4 15,1-2 2-15,2 3-2 16,0-4 0-16,0 1-1 16,3 0 0-16,1-1-1 0,1-2 3 15,3 0-3-15,-1 0 1 16,0-2 1-16,0-2-1 15,4-4 0-15,0 1-1 16,-1-2-1-16,5-3 3 16,-3-1-3-16,5 0 1 15,-1-3 0-15,2-2 0 0,2 0 0 16,-3 0 0-16,3-7 1 16,-2-4 1-16,0 1 0 15,-4-3 0-15,1 0-1 16,-3-1 2-16,-2 2-1 0,-3-2 0 15,0-3 1-15,-4 0 0 16,1-7-1-16,-3-2 3 16,1-1-1-16,-2-6-3 15,0 3 0-15,0 0 0 16,0 3 0-16,0 2 0 0,-7 5 0 16,-3 1 0-16,-7 3 0 15,0 2 0-15,-5 3 0 16,2 0 0-16,-3 6 0 15,3 0 0-15,4 3 0 16,3 2 0-16,5 0 0 16,4 0-11-16,4-9-110 0,2-9-631 15</inkml:trace>
  <inkml:trace contextRef="#ctx0" brushRef="#br0" timeOffset="111669.9324">25933 12427 604 0,'0'-8'90'16,"0"3"6"-16,0-2-27 15,0 2-19-15,0 1-11 16,0 3-10-16,0 1-6 16,1 0-7-16,5 0-9 15,-1 12-7-15,3 8 0 0,-1 6 0 16,0 10 0-16,-2 5 0 15,-2 4 0-15,2 3 0 16,-3-4 0-16,-1 1 0 16,-1-4 0-16,0-5 0 15,2-2 0-15,0-9 0 16,1-6 0-16,3-6 0 0,1-12 0 16,2-6-103-16,3-28-367 15</inkml:trace>
  <inkml:trace contextRef="#ctx0" brushRef="#br0" timeOffset="112560.5272">27350 12404 385 0,'-4'-4'62'0,"1"-2"-1"16,-3-1-20-16,3 0-12 16,-5 4 1-16,3-2-4 15,0-1 9-15,-1 2 9 16,1 1 18-16,1-1-11 15,2 1-7-15,2-2-12 16,0-1-10-16,6-1-8 0,6 0-4 16,5 2-4-16,2-1-3 15,1 6-2-15,2 0 0 16,-3 7 0-16,-4 11-1 16,-1 7 0-16,-7 3 2 15,-7 8 4-15,0 3 0 0,-9 4 0 16,-6 2 2-16,-7-2 1 15,0-6 4-15,2-3 0 16,4-7-13-16,6-6 0 16,8-7 0-16,2-8 0 15,17-6 0-15,14 0 0 16,16-9 0-16,11-9 0 0,13-3 0 16,6-4 0-16,6-2 0 15,-2-5-72-15,-3-8-238 16</inkml:trace>
  <inkml:trace contextRef="#ctx0" brushRef="#br0" timeOffset="113404.2037">32074 12022 607 0,'-7'-2'88'0,"1"-4"11"0,5-8-16 16,1 5-41-16,0 1-14 15,7-5-12-15,4 4-7 16,5 1-4-16,4-1-3 15,-1 6 0-15,5 3-1 16,1 0-1-16,2 15 0 16,-4 2 0-16,-5 8 1 0,-5 9-1 15,-10 0 3-15,-3 8 1 16,-7-2 4-16,-9-2 5 16,-4-2-1-16,1-3-12 15,0-6 0-15,9-5 0 16,2-4 0-16,4-6 0 0,4-2 0 15,2-4 0-15,13-1 0 16,7-5 0-16,7 0 0 16,8 0 0-16,8-8 0 15,5-3-14-15,8-3-38 0,0-4-62 16,6-2-150-16</inkml:trace>
  <inkml:trace contextRef="#ctx0" brushRef="#br0" timeOffset="113747.9399">32930 12028 776 0,'-17'0'55'15,"-5"0"13"-15,-3 0-34 16,-2 7-10-16,-2 6-8 16,2 9-6-16,1 1-7 15,4 7 1-15,5 1-7 16,7 3 4-16,5 0-1 0,5 1 0 15,0-5 0-15,10-3-2 16,5-4-1-16,8-6-1 16,4-7-1-16,1-8 6 15,6-2-1-15,5-11 4 0,0-8-1 16,2-6-1-16,-7-7 5 16,-5-7 8-16,-9-4 2 15,-18 0-17-15,-2 3 0 16,-27-1 0-16,-9 9 0 15,-11 9 0-15,-3 8 0 16,-2 6 0-16,-4 9 0 0,5 3 0 16,-2 6-91-16,6 1-373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38:34.3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28517 10249 601 0,'-5'-18'12'0,"-2"2"36"15,0 4 7-15,1-1-4 16,0 4-19-16,-1 4-1 0,-1 3-7 15,1 1-6-15,-1 1-5 16,-1 1-6-16,-2 10-4 16,-2 9-3-16,-1 6 0 15,-2 6 0-15,-1 10-1 16,2 2 1-16,-2 6 0 16,5 3 1-16,1 3 0 0,5-1-1 15,5-1 0-15,1-7 0 16,6-3 0-16,9-6 0 15,7-10-1-15,5-9 0 16,2-5-1-16,2-9-1 16,1-5-1-16,-3 0 1 0,-5-10 0 15,-4-6 1-15,-3-2 3 16,-9-3 0-16,-4-2 4 16,-4 3 12-16,-2-4 8 15,-11 5-8-15,-3 4-5 16,0-1-8-16,-2 8-2 15,2 4-3-15,2 4-1 0,2 2 1 16,5 8-20-16,6 3-28 16,1-4-49-16,1-3-123 15</inkml:trace>
  <inkml:trace contextRef="#ctx0" brushRef="#br0" timeOffset="296.8889">28854 10153 762 0,'-1'-9'24'15,"-4"1"31"-15,-2 3 0 0,7 2-24 16,-1 3-11-16,1 3-6 15,0 12-11-15,1 8-3 16,7 7 2-16,3 11 5 16,2 5-2-16,-1 8 2 15,0 5-6-15,3 2 0 0,-3-1 0 16,0-2 1-16,-4-8-24 16,-1-14-59-16,-3-16-189 15</inkml:trace>
  <inkml:trace contextRef="#ctx0" brushRef="#br0" timeOffset="6875.2155">28184 12108 517 0,'-10'-4'168'15,"-3"-2"-120"-15,4 1 15 16,0 3-27-16,3 2-15 15,-2 0-13-15,2 0-3 16,-1 14-3-16,-1 6-1 0,-2 5 1 16,0 9 1-16,-1 9 4 15,-2 7 1-15,3 7 4 16,1 3-4-16,1 5-1 16,6-3-5-16,2-3 0 15,2-7-2-15,11-7 4 16,4-13-6-16,7-8 4 0,3-7-4 15,0-10 4-15,0-6-4 16,-1-1 2-16,-6-10 0 16,1-5 3-16,-8-4 1 15,-3-1 4-15,-10 3 15 0,0-3 11 16,-3 6-5-16,-14 1-29 16,0 2 0-16,0 6 0 15,-1 2 0-15,0 1 0 16,5 2 0-16,3 0 0 15,6 7 0-15,4 4-12 16,4-4-49-16,12 2-29 0,3-6-76 16,5-3-157-16</inkml:trace>
  <inkml:trace contextRef="#ctx0" brushRef="#br0" timeOffset="7172.0605">28540 12165 536 0,'-5'-11'241'0,"1"4"-167"15,0-2 4-15,3 4-31 16,1 5-4-16,0 0-39 15,0 5-4-15,0 9 0 16,5 11 0-16,4 3 0 0,0 8 0 16,2 5 0-16,2 0 0 15,-3 2 0-15,7 0 0 16,-3-4-3-16,4-5-55 16,-1-9-45-16,4-11-143 15</inkml:trace>
  <inkml:trace contextRef="#ctx0" brushRef="#br0" timeOffset="7328.2937">28897 12439 409 0,'0'4'451'15,"0"-4"-369"-15,0 0-18 16,-3 0-47-16,-1 0-17 16,4-4 0-16,4-6 0 15,11-5-29-15,4-10-82 16,4-10-310-16</inkml:trace>
  <inkml:trace contextRef="#ctx0" brushRef="#br0" timeOffset="8375.0908">29436 11821 640 0,'-8'0'51'15,"-2"0"8"-15,5 0 3 0,3-7-24 16,2-3-15-16,5-4-14 16,12-2-10-16,5-2 2 15,6 3 0-15,2 2 1 16,4 4 4-16,-3 7 3 16,-1 2 0-16,-3 19-5 15,-1 12-1-15,-6 8 5 0,-3 8 0 16,-6 6-2-16,-4 5-5 15,-3-4 2-15,-2-4-3 16,-1-4-20-16,5-16-31 16,5-10-56-16,1-20-176 15</inkml:trace>
  <inkml:trace contextRef="#ctx0" brushRef="#br0" timeOffset="8687.5741">29973 11715 743 0,'-16'0'41'16,"8"-5"36"-16,8-9-39 15,15-3-16-15,14-4-18 16,10-2-3-16,7 0-3 16,2 5 2-16,-7 6 1 0,-8 8-2 15,-12 4 1-15,-10 18-3 16,-11 8 2-16,-2 10 1 15,-14 5 1-15,0 2 2 16,-2 0-3-16,5-6 1 16,6-6 2-16,7-10-1 15,1-9-1-15,18-10 0 0,8-2-1 16,5-9 5-16,4-12-3 16,5-11-15-16,1-8-73 15,-3-10-180-15</inkml:trace>
  <inkml:trace contextRef="#ctx0" brushRef="#br0" timeOffset="9171.9442">30930 11112 730 0,'-23'0'84'16,"-4"-9"-28"-16,-2 2-19 16,-3 5-22-16,2 2-2 15,1 0-8-15,2 13 2 16,3 5-6-16,7 8 8 0,5 3-9 15,5 1 2-15,7 3-1 16,0-3-1-16,4-9 0 16,11-3-3-16,-1-7 5 15,2-9-4-15,3-2 2 16,0-11-2-16,-2-12 6 16,3-6-3-16,-3-3 3 0,-3-2-3 15,-2 2 1-15,-1 3 15 16,-4 8 8-16,-1 5-11 15,-5 9-14-15,3 7 0 16,4 5 0-16,0 17 0 16,3 6 0-16,7 7 0 0,6 12 0 15,-2 1 0-15,5-3 0 16,-3-2-24-16,1-10-69 16,-6-11-160-16</inkml:trace>
  <inkml:trace contextRef="#ctx0" brushRef="#br0" timeOffset="9578.1375">31354 10824 698 0,'-4'6'77'0,"3"-2"-43"16,1-4-11-16,0 0-16 15,12 0-1-15,6-5 15 0,8-8-2 16,2-3-5-16,6-2 0 15,-3 2-1-15,-2 2-4 16,-7 5 4-16,-2 7-6 16,-5 2-5-16,-6 17-4 15,-4 14 2-15,0 6 2 16,1 12 0-16,-3 5-2 0,3-1 2 16,3-3-2-16,0-7-12 15,6-11-56-15,-2-14-79 16,4-17-269-16</inkml:trace>
  <inkml:trace contextRef="#ctx0" brushRef="#br0" timeOffset="10234.338">32065 10490 575 0,'0'-2'113'0,"0"-3"-46"16,2-6 8-16,7-7-41 15,9 6-24-15,5-2-9 16,8-3-2-16,-2 3 2 16,-1 2-2-16,-5 1 1 0,-6 5-1 15,-12 3 1-15,-5 3 1 16,-16 2 0-16,-11 12 0 16,-5 4 3-16,-4 1 19 15,-4 9-2-15,2 0-10 16,8-2-3-16,6 3 0 15,10-3-2-15,9-2-6 0,5-3 2 16,18 1-1-16,7-2 1 16,5-5-1-16,6 4 0 15,0-2-2-15,-2-2 2 16,1 2-1-16,-11-3 3 16,2 2 1-16,-10 1-3 0,-7-3 1 15,-9 4-4-15,0 2 3 16,-18 0 1-16,-10 4-2 15,-11 1-12-15,-3 0-23 16,-9-4-30-16,-5-9-105 16</inkml:trace>
  <inkml:trace contextRef="#ctx0" brushRef="#br0" timeOffset="15093.3547">28395 13759 291 0,'-4'-12'479'0,"-1"-1"-439"16,-3 2 27-16,3 4-26 15,0 6-18-15,-2 1-15 16,-4 14-3-16,0 10-5 16,0 13 0-16,0 11 1 15,4 11-2-15,4 3 1 16,3 6 0-16,1-6-1 0,14-1 2 16,4-10-1-16,8-8 1 15,6-9-3-15,2-11 1 16,4-8 0-16,-3-8 1 15,-2-7 0-15,-4-2-1 16,-10-10 1-16,-8-3 1 16,-12-1-1-16,0 2 4 0,-20 1 1 15,-7 6 12-15,-3 4 2 16,-6 3-6-16,0 0-9 16,4 9-3-16,7 0-1 15,7 0-1-15,10-6-14 0,8-1-36 16,12-2-56-16,11-9-103 15</inkml:trace>
  <inkml:trace contextRef="#ctx0" brushRef="#br0" timeOffset="15405.8201">28717 13915 729 0,'-8'-12'23'15,"3"-3"36"-15,5-3-25 0,13 0-30 16,8 2-4-16,6 2 0 16,3 7 0-16,1 5 0 15,-4 2-1-15,-4 16 0 16,-5 8 2-16,-5 9-1 16,-8 4 7-16,-1 4 10 15,-4 2 3-15,0-2 7 0,0-2-10 16,0-7-3-16,5-5-1 15,3-7-5-15,6-7-1 16,5-12-2-16,4-1 0 16,6-3-2-16,5-17 2 15,2-7-3-15,2-5-4 0,3-3-45 16,-1-5-88-16,-3-3-226 16</inkml:trace>
  <inkml:trace contextRef="#ctx0" brushRef="#br0" timeOffset="15546.4358">29402 13813 689 0,'-8'7'180'0,"1"-4"-103"15,1 1-37-15,2-2-36 16,1-1-3-16,3-1-13 16,0-1-53-16,7-17-128 15</inkml:trace>
  <inkml:trace contextRef="#ctx0" brushRef="#br0" timeOffset="16030.9587">29964 13208 750 0,'0'-2'99'16,"0"-1"-23"-16,-5 3-38 0,-6 3-9 16,-3 13-17-16,-5 9-6 15,0 8-4-15,1 9 0 16,2 5-1-16,6 3-2 15,9 2 2-15,1-5-3 16,11-3 3-16,8-4-1 16,7-9-1-16,6-14-2 0,2-11 2 15,3-6-3-15,2-18-2 16,-3-16 3-16,-2-11 2 16,-9-3 1-16,-11-5 3 15,-11-4-1-15,-6 6 0 16,-18 5 10-16,-16 11-3 0,-4 10-9 15,-5 11 0-15,-1 13 0 16,9 1 0-16,6 8 0 16,12 2-11-16,15-1-36 15,5-5-36-15,27-4-99 16,10-6-459-16</inkml:trace>
  <inkml:trace contextRef="#ctx0" brushRef="#br0" timeOffset="16468.4387">30454 13022 855 0,'2'0'33'0,"2"0"5"16,6 0-25-16,7 0-10 15,3 0 1-15,6 0-3 0,1 3 0 16,2 7 1-16,3 5 1 15,-7 4-1-15,1 4 0 16,-6 7-2-16,-8 6 0 16,-5 3 0-16,-7 6 3 15,0 0-2-15,-11-6 0 16,-7-6 1-16,-3-6-1 0,-1-11 3 16,1-7 19-16,-1-9-5 15,3-5-5-15,2-17-13 16,7-10 0-16,1-8 0 15,7-18 0-15,2-4 0 16,7-4 0-16,9 0 0 0,2 6 0 16,-4 6 0-16,-1 13 0 15,-11 9 0-15,-2 12 0 16,-13 10 0-16,-10 6 0 16,-6 4 0-16,-5 6 0 0,0 7 0 15,2 4 0-15,5-2 0 16,5-2-47-16,10-8-46 15,9-5-233-15</inkml:trace>
  <inkml:trace contextRef="#ctx0" brushRef="#br0" timeOffset="17109.0176">31084 12546 35 0,'-12'4'430'0,"-3"-2"-391"15,7-2 15-15,2 0-24 0,5-4 14 16,1-3-3-16,0-2 4 16,-2 4 4-16,2-1-1 15,0 2 1-15,-2 3-6 16,-1 1-15-16,-1 1-19 15,-2 9-8-15,4 0 1 16,0 5-1-16,1-1 0 0,1 0-1 16,0 0 0-16,1-1 0 15,1 3 0-15,4-2 1 16,-2 4-1-16,-1 4-1 16,-1 1 2-16,0 2-1 0,1 3 0 15,-1-3 1-15,5 0-2 16,4-3 1-16,3-6 0 15,6-7 0-15,8-9 0 16,0-2 1-16,5-16 2 16,1-9-2-16,-6-5-1 0,-5-2 2 15,-5-5-1-15,-11 0 0 16,-7-3 3-16,-8 4 0 16,-18 0 3-16,-8 8 6 15,-7 10 1-15,-1 9-14 16,5 11 0-16,6 5-1 15,14 14-9-15,12 0-38 0,5 1-56 16,24-8-170-16</inkml:trace>
  <inkml:trace contextRef="#ctx0" brushRef="#br0" timeOffset="17530.847">31458 12375 826 0,'0'0'30'0,"0"0"-12"0,0-5 1 15,9 1-20-15,7 0 2 16,2 4-1-16,4 0 0 16,4 4-1-16,3 9 2 15,0 6 3-15,-4 5-1 16,1 4-3-16,-11 6 1 0,-7 1-1 15,-6 3 1-15,-4-1 2 16,-15-4-2-16,-4-5 3 16,0-6-1-16,1-10 14 15,2-10-2-15,9-4-6 0,3-23 1 16,6-14-6-16,2-15-1 16,13-12-3-16,6-4 0 15,2-1 0-15,1 5 1 16,-5 9 1-16,-6 10-1 15,-7 18 0-15,-6 11 1 16,-14 11 0-16,-12 7 5 16,-1 8-7-16,-2 9 0 0,4 2-2 15,8 1 1-15,5-4-12 16,11-7-59-16,1-6-127 16</inkml:trace>
  <inkml:trace contextRef="#ctx0" brushRef="#br0" timeOffset="18077.6953">32061 11978 385 0,'4'0'122'0,"-2"0"4"16,-2 0-39-16,0-10-24 15,0-4-16-15,0 1-11 0,-6 5-5 16,1 1-9-16,-2 5 0 15,-4 2-4-15,-5 2-12 16,-2 10-3-16,0 8 0 16,2 5 0-16,0 6-1 15,7 2-1-15,7 6 0 0,2 0-1 16,3 1 1-16,14-3-1 16,5-3 0-16,0-5-1 15,4-8 1-15,-3-7 1 16,1-5-1-16,-3-9-1 15,-1-2 1-15,-8-18 1 16,1-2 2-16,-8-11 2 0,-1-6-2 16,-4-4 5-16,-5-3 8 15,-12-2-7-15,-4 7-9 16,-1 5 0-16,0 10 0 16,3 8 0-16,4 9 0 15,12 5 0-15,3 4-21 0,9-2-47 16,12-3-28-16,8 1-159 15</inkml:trace>
  <inkml:trace contextRef="#ctx0" brushRef="#br0" timeOffset="18483.9146">32396 11779 726 0,'0'0'34'0,"0"-8"2"15,17-9-19-15,10 4-14 0,4-6-1 16,1 3-2-16,-5 2 4 16,-4 1 2-16,-10 6 20 15,-5 2 8-15,-8 2 7 16,-7 3-13-16,-7 0-19 16,-7 0-5-16,0 5-3 0,-5 5 5 15,1 3 1-15,2 1 0 16,9-1-3-16,0 3 2 15,11-4-2-15,3 5-3 16,2-2-1-16,14 3 3 16,6 0 0-16,3 2 8 15,2-1-11-15,-2 3 0 0,-3-1 0 16,-7 2 0-16,-5 4 0 16,-10 5 0-16,0 3 0 15,-13-5 0-15,-6 3 0 16,-1-6 0-16,5-9 0 0,6-11 0 15,7-7-31-15,2-14-63 16,17-18-134-16</inkml:trace>
  <inkml:trace contextRef="#ctx0" brushRef="#br0" timeOffset="18968.2539">32830 11664 649 0,'0'0'135'0,"0"-8"-75"15,0 3 6-15,0 0-22 16,0 0-6-16,0 5-18 16,0 0-9-16,-2 6-11 15,1 16 0-15,-3 8 0 16,1 7 0-16,1 5 0 0,2 2 0 16,0-2 0-16,0-5 0 15,9-10 0-15,3-8 0 16,4-8 0-16,3-11 0 15,7-5-2-15,-1-16-4 16,-1-8 2-16,-4-8 5 16,-6-5 0-16,-9-4 0 0,-5 1 4 15,-12 1-1-15,-8 6-4 16,-4 9 0-16,-6 11 0 16,2 11 0-16,6 7 0 15,4 0 0-15,5 7 0 16,8 8-18-16,5-2-43 0,12 1-37 15,12-7-112-15</inkml:trace>
  <inkml:trace contextRef="#ctx0" brushRef="#br0" timeOffset="19311.9784">33288 11476 670 0,'-5'-12'181'16,"-7"1"-116"-16,5 0-2 15,2 4-37-15,4 3-8 16,1 4-18-16,0 0 0 0,5 10 0 16,5 6 0-16,0 8 0 15,2 5 0-15,-2 7 0 16,0 0 0-16,-1-1 0 16,-2-1 0-16,4-2 0 15,1-7 0-15,5-7 0 0,0-8 0 16,5-10 0-16,-3 0 0 15,3-14 0-15,0-5 0 16,-8-6 0-16,-1-2 0 16,-9 2 0-16,-4 3 0 15,0 7 0-15,-19 4 0 16,-6 9 0-16,-1 2 0 0,-3 9 0 16,2 7 0-16,3 7-11 15,-1 2-84-15,8-2-172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40:10.1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24526 5629 803 0,'-7'-11'10'0,"-1"3"21"15,4 3 12-15,4 2-18 16,0 3-12-16,4 0-12 16,10 6-6-16,7 6 1 0,8 6 6 15,7 7 3-15,3 5-1 16,3 6-1-16,1 2-1 15,-1 6-1-15,-5-3 1 16,-3 2 0-16,-5-6 0 16,-4-3-10-16,-9-9-41 15,-3-5-57-15,-6-10-86 16,-5-10-219-16</inkml:trace>
  <inkml:trace contextRef="#ctx0" brushRef="#br0" timeOffset="234.3522">24862 5525 752 0,'-12'-15'29'0,"3"-2"15"16,-2 9 12-16,9 2-25 0,2 6-17 15,0 0-5-15,0 21-14 16,0 11-1-16,-7 18 7 15,-8 20-1-15,-7 14 3 16,-10 11 1-16,-12 5-4 16,-1-2 3-16,-7-14-28 15,-4-20-244-15</inkml:trace>
  <inkml:trace contextRef="#ctx0" brushRef="#br0" timeOffset="2015.5067">26732 5173 381 0,'-2'-3'197'16,"-1"-3"-140"-16,1 0 21 0,0 2-19 15,2 2-14-15,-2-2-13 16,2 2-4-16,0 0-4 16,0 0-8-16,0 2 1 15,0 0-3-15,0 0-4 16,0 2-8-16,0 12-9 15,0 6 3-15,0 8 7 0,6 10 4 16,1 8 5-16,0 6-3 16,1-2-3-16,-3 1-1 15,2-1-2-15,0-7-1 16,-2-5 0-16,3-10 0 16,-1-8-27-16,0-13-77 15,-2-9-311-15</inkml:trace>
  <inkml:trace contextRef="#ctx0" brushRef="#br0" timeOffset="3156.0101">27989 4830 396 0,'-13'0'200'0,"6"-3"-121"16,2-7 14-16,5 0-43 16,0-3-25-16,10 1-17 15,9 0-9-15,8-1 2 0,0 4 0 16,1 4 0-16,3 5-2 16,-5 2 0-16,-2 13-1 15,-9 9-1-15,-7 6-1 16,-8 8 7-16,0 2-4 15,-14 2 15-15,-1-3 13 16,2-3-1-16,1-6-10 0,7-9-6 16,5-3-7-16,0-7-2 15,18-6-1-15,11-5 3 16,9 0 4-16,11-16-3 16,5-8-2-16,6-6-43 15,-3-7-118-15</inkml:trace>
  <inkml:trace contextRef="#ctx0" brushRef="#br0" timeOffset="3765.3546">29479 4154 610 0,'0'-18'41'0,"4"0"1"16,12 6-31-16,6-2-11 15,-1 4-2-15,2 5-2 16,3 5 2-16,-9 0 1 0,0 4-1 16,-9 8-3-16,-4 4 0 15,-4 2 5-15,0 4 2 16,-10-1 6-16,-1 0-5 0,0-3 3 15,4-3-2-15,2-7 4 16,3-1-5-16,2-3-1 16,0-1-2-16,8 0 1 15,9-2 7-15,6 1 6 16,6 0-1-16,3-2-6 0,2 3-4 16,-5 4-1-16,1 3-5 15,-8 3 6-15,-4 4 3 16,-7 6 8-16,-9 4 3 15,-2 5 1-15,-9 1-7 16,-11 4 25-16,-7 0-10 0,-4-3-15 16,-5-4-1-1,2-7-5-15,0-5-4 0,6-11 1 16,7-7-4-16,11-25-40 16,10-18-199-16</inkml:trace>
  <inkml:trace contextRef="#ctx0" brushRef="#br0" timeOffset="4249.6913">30760 3599 549 0,'0'0'155'16,"0"0"-137"-16,2 11-24 16,3 5-1-16,3 4 9 15,0 7 5-15,1 3 2 0,2 1 18 16,0 1-11-16,1-5-9 15,-1-2-4-15,3-5 0 16,2-8 0-16,2-9 1 16,4-3 2-16,1-13 20 15,2-7-1-15,2-7-16 16,-3 0-3-16,-5 1 10 16,-4 6 9-16,-6 8-3 0,-6 3-5 15,-1 9-7-15,-1 2-7 16,-1 15-11-16,5 14 2 15,0 7 8-15,4 10-2 16,3 5 1-16,6 5 0 0,3-2 0 16,3-6 0-16,3-9-18 15,5-17-61-15,-1-17-86 16,5-14-524-16</inkml:trace>
  <inkml:trace contextRef="#ctx0" brushRef="#br0" timeOffset="4671.5228">31722 3305 721 0,'0'0'10'15,"10"0"12"-15,18-7-16 16,12-2-6-16,6-3 0 15,6-1 0-15,0-1 1 16,-5 3 0-16,-10 0-1 0,-10 4 2 16,-16 2-1-16,-11 1 5 15,-11 4 13-15,-17 0-13 16,-8 9-5-16,-7 5 10 16,-1 4 7-16,2 2-3 15,6 0-7-15,12-2 2 0,10-1-4 16,14-1-2-16,6 1-5 15,20-2 2-15,9 3 4 16,4 2-2-16,0 1-2 16,-1 2 0-16,-9 4 0 15,-13 4-2-15,-11 1 1 16,-5 4 2-16,-14 4 1 0,-13-4 0 16,-1-3 2-16,-1-3-3 15,4-13-2-15,8-9-10 16,13-11-95-16,6-22-318 15</inkml:trace>
  <inkml:trace contextRef="#ctx0" brushRef="#br0" timeOffset="5015.282">32893 2955 844 0,'-5'-2'4'0,"-10"-6"34"16,-4 6-13-16,-1 2-19 16,4 16-5-16,-1 13 0 0,3 6-1 15,-1 10 0-15,8 1 1 16,6 4-3-16,1-2 3 16,7-5 0-16,11-4-1 15,-1-7 0-15,5-5-1 16,2-7 6-16,1-8-5 15,-2-8 0-15,2-4 4 0,-3-4-1 16,2-10 2-16,-11-4 0 16,-4-1 0-16,-9 1 2 15,0 1 8-15,-17 7-3 16,-7 5-6-16,-10 5-6 16,-13 0-4-16,-8 0-24 0,-9 5-130 15</inkml:trace>
  <inkml:trace contextRef="#ctx0" brushRef="#br0" timeOffset="72684.3857">13160 8183 741 0,'-5'-11'14'0,"-2"3"4"15,1-2 34-15,6 6-18 16,0-2-14-16,0 2-2 16,0 3-3-16,0 1-9 15,6 0-4-15,2 0 0 0,5 11-3 16,3 4 7-16,4 10-2 16,-2 6 3-16,2 10 0 15,-2 4-2-15,-1 1-1 16,-2 0 1-16,-1-6-2 15,-2-7 0-15,3-11 1 16,4-12-1-16,2-10-1 0,9-14 4 16,12-25 15-16,9-18 1 15,12-16-22-15,11-20 0 16,10-13 0-16,2-2 0 16,1-3 0-16,-4 4 0 15,-5 2 0-15,-4 12 0 0,-11 9 0 16,-5 9 0-16,-12 10 0 15,-10 4-5-15,-14 0-131 16</inkml:trace>
  <inkml:trace contextRef="#ctx0" brushRef="#br0" timeOffset="96292.9162">13210 8114 596 0,'0'-10'31'15,"-5"4"16"-15,2-2 7 0,3 4-23 16,-2 1-12-16,2 3 5 15,0 0-1-15,0 0-17 16,0 0-6-16,7 13-5 16,2 3 5-16,-1 8 3 15,5 7 1-15,0 6 0 0,-2 3 2 16,1-1-1-16,0 0-2 16,5-7 0-16,0-7 1 15,9-10 0-15,4-13 5 16,14-6 0-16,12-24 8 15,10-14-2-15,14-16-5 16,14-16-6-16,7-13-1 0,4-8-2 16,5-3 1-16,1-8-1 15,-8 8 0-15,-10 5 0 16,-7 11 1-16,-17 12-2 16,-14 15 0-16,-13 10 1 15,-10 13 0-15,-13 5 0 0,-4 6-7 16,-10-6-70-16,-5-7-330 15</inkml:trace>
  <inkml:trace contextRef="#ctx0" brushRef="#br0" timeOffset="100933.7911">25962 7986 660 0,'-7'-8'34'16,"1"1"0"-16,2 0 25 15,4 1-14-15,0 2-17 16,0 3-10-16,6 1-7 0,5 0-6 15,7 5-3-15,3 11 2 16,6 3 8-16,5 8 2 16,4 3-2-16,2 3-6 15,2 1 1-15,-1 2 1 16,0 0-4-16,-2-4-3 16,-5 1 1-16,-8-2 0 0,2-2-1 15,-6-3 1-15,-6-2-1 16,-1-7-29-16,-8-1-28 15,-3-5-73-15,-2-5-181 16</inkml:trace>
  <inkml:trace contextRef="#ctx0" brushRef="#br0" timeOffset="101324.3859">26287 7877 66 0,'0'-11'502'0,"0"-1"-493"0,0 1 35 16,0 0 15-16,0 0 3 15,0 1-17-15,0 2-3 16,0 3-7-16,0 0-8 15,0 4-8-15,0-2-3 16,0 3-2-16,0 0-5 16,0 4-5-16,0 12-4 15,-6 13 1-15,-5 11 2 0,-3 15 2 16,-4 16 2-16,-5 11 1 16,-5 8-2-16,0 3-3 15,-1-2-2-15,-3-11 2 16,7-3-3-16,0-11 1 0,5-16-1 15,8-11-29-15,-1-14-57 16,4-19-195-16</inkml:trace>
  <inkml:trace contextRef="#ctx0" brushRef="#br0" timeOffset="107261.4464">27638 10005 624 0,'-12'-4'50'0,"0"-7"37"0,4 2-8 16,3-1-31-16,3 1-20 15,2-4-9-15,0 3-6 16,7-1-8-16,8 2-1 15,1 2-4-15,5 5 0 16,1 2 0-16,2 2-2 0,-2 14 2 16,0 7 0-16,0 5 0 15,-5 6 2-15,-5 8-2 16,-7 0 1-16,-5 5 1 16,0-3-1-16,0-1 1 0,-7-7 0 15,-1-6-1-15,5-10-1 16,1-8 1-16,2-8-1 15,0-4 1-15,0-18 9 16,9-12 21-16,2-9-20 16,1-10-8-16,1-6-3 15,0-4 0-15,-3-1 0 0,-4 0 0 16,-1 9 0-16,-5 6 0 16,0 11 0-16,0 9 0 15,0 11 0-15,-1 10 0 16,-3 4 0-16,0 15 0 15,2 10 0-15,2 5 0 16,0 11 0-16,0 3 0 16,10 3 0-16,5 0 0 0,2-3 0 15,6-1 0-15,0-4 0 16,4-5-50-16,-1-4-40 16,-5-10-115-16,-2-6-379 0</inkml:trace>
  <inkml:trace contextRef="#ctx0" brushRef="#br0" timeOffset="107573.9117">27678 10758 689 0,'-11'12'83'0,"6"-8"-30"15,5-4 0-15,5 0-33 16,19-4 4-16,4-11 11 16,13-4-20-16,10-5-8 0,1-4-4 15,4-4-2-15,-6 4 0 16,-1 0-1-16,-12 6-17 15,-8 5-24-15,-9 7-37 16,-11 9-63-16,-9 1-79 0</inkml:trace>
  <inkml:trace contextRef="#ctx0" brushRef="#br0" timeOffset="107808.2667">27714 10996 607 0,'-20'22'63'16,"11"-8"8"-16,9-7 0 15,7-5-39-15,19-2-6 16,13-11 11-16,15-12-8 0,11-8-15 16,4-4-7-16,6 1-5 15,-11 0-1-15,-6 4 1 16,-14 5-24-16,-10 7-35 15,-14 4-57-15,-8 4-102 16</inkml:trace>
  <inkml:trace contextRef="#ctx0" brushRef="#br0" timeOffset="111011.5485">26014 12512 668 0,'-11'-5'167'0,"4"-2"-132"0,0 3 27 16,5 4-27-16,2 4-23 15,9 15-11-15,7 12 9 16,2 10 15-16,5 9-17 15,2 9-8-15,-1 5 0 16,-3 4 0-16,-3 0 0 0,-2-3 0 16,-5-3 0-16,-2-9 0 15,-2-9 0-15,-4-11 0 16,1-12-15-16,-4-16-54 16,0-5-86-16,0-21-339 15</inkml:trace>
  <inkml:trace contextRef="#ctx0" brushRef="#br0" timeOffset="111292.7699">25895 12696 759 0,'-25'-23'66'0,"5"-2"-15"0,11 0-20 16,9-2-11-16,19 0-11 15,13-1-7-15,10-1-1 16,16 2 0-16,7 8-1 15,4 8 2-15,-1 10 2 16,-8 2-4-16,-10 21 4 0,-12 10-2 16,-15 7 3-16,-16 7 2 15,-7 1 2-15,-15-1-1 16,-14 0 2-16,-3-8-1 16,-4-4-2-16,2-7-4 0,3-11-2 15,6-11-1-15,5-5-23 16,10-10-48-16,4-21-189 15</inkml:trace>
  <inkml:trace contextRef="#ctx0" brushRef="#br0" timeOffset="111808.3599">26725 12240 392 0,'-11'-31'200'16,"2"1"-92"-16,-3-1-2 0,4 8-34 15,1 3-16-15,2 12-11 16,1 8-6-16,-1 13-34 16,1 24-5-16,4 14 0 15,4 24 0-15,12 20 0 16,11 10 0-16,7 15 0 16,11 1 0-16,1 6 0 0,0-4 0 15,-2-9 0-15,0-16 0 16,-3-21 0-16,-6-26-99 15,-1-36-204-15</inkml:trace>
  <inkml:trace contextRef="#ctx0" brushRef="#br0" timeOffset="112402.0489">27282 12202 677 0,'-4'0'85'16,"4"-8"7"-16,0-2-37 15,14 3-24-15,11 0-11 16,6 3-4-16,6 4-6 15,7 6-4-15,0 10-2 0,4 7 3 16,-4 6 0 0,-3 3-4-16,-3 1 0 0,-4 3-2 15,-8 0 0-15,-4-1-3 16,-7-4-18-16,-8-5-16 16,-7-4-18-16,0-9-43 15,-3-10-133-15</inkml:trace>
  <inkml:trace contextRef="#ctx0" brushRef="#br0" timeOffset="112620.8127">27601 12048 720 0,'-9'-13'80'0,"2"1"6"15,4 7-39-15,3 5-16 16,0 2-26-16,0 19-9 15,3 13 1-15,4 11 5 0,0 10 0 16,0 10-1-16,-4 6-1 16,0 4 3-16,-3-2-3 15,0-5-17-15,0-8-32 16,0-12-26-16,-4-17-97 16</inkml:trace>
  <inkml:trace contextRef="#ctx0" brushRef="#br0" timeOffset="112980.1799">28106 12116 130 0,'-11'7'654'0,"4"-7"-584"16,3 0-2-16,4-7-35 15,20-9-21-15,6-2-11 16,11-6 0-16,4-2-2 16,10-2 2-16,-3 7-9 0,-5 4-36 15,-4 5-45-15,-10 7-149 16</inkml:trace>
  <inkml:trace contextRef="#ctx0" brushRef="#br0" timeOffset="113136.3706">28267 12275 709 0,'0'5'84'16,"6"-5"-56"-16,17-10 11 15,15-13-13-15,11-8-11 16,5-6-13-16,9-9-27 16,-2-4-202-16</inkml:trace>
  <inkml:trace contextRef="#ctx0" brushRef="#br0" timeOffset="113792.5865">29072 11597 681 0,'-9'0'67'0,"6"-12"13"16,3-4-36-16,12-4-24 15,10 2-7-15,6-1-3 16,6 4-1-16,0 5-4 16,-3 8-5-16,-6 2 0 15,-7 14 0-15,-10 9-2 0,-2 9 9 16,-6 10 0-16,0 1 3 15,-7 1-6-15,-4-1 1 16,2-5-3-16,2-8-2 16,3-9 2-16,4-8-3 15,0-13 3-15,4-7-6 16,10-17 7-16,-1-9 4 0,3-12-5 16,1-7 2-16,-8-5-1 15,-4-2 9-15,-5 4 0 16,0 5-4-16,-9 9-1 15,-2 9-3-15,2 12-4 16,-2 9 0-16,5 11 0 0,6 6 0 16,0 15 0-16,12 11 0 15,10 9 0-15,10 6 0 16,9 5 0-16,8-4 0 16,4-4 0-16,3-5 0 15,0-7 0-15,-2-7-18 0,-5-12-51 16,-7-13-86-16,-9-7-339 15</inkml:trace>
  <inkml:trace contextRef="#ctx0" brushRef="#br0" timeOffset="114198.8219">29367 10866 627 0,'0'0'58'16,"0"-9"32"-16,7-2-38 15,12 2-4-15,9-2-18 16,11 4-6-16,11 2-3 16,9 2-1-16,4 3 2 15,7 8-6-15,2 14-1 0,3 13-15 16,-7 15 0-16,-5 13 0 16,-4 10 0-16,-13 16 0 15,-12 13 0-15,-19 5 0 16,-15 11 0-16,-8 1 0 15,-25-5 0-15,-11-6-27 0,-14-16-90 16,-6-17-299-16</inkml:trace>
  <inkml:trace contextRef="#ctx0" brushRef="#br0" timeOffset="116917.3547">25887 14066 421 0,'0'9'124'16,"0"-7"-100"-16,10-2-12 16,7 0 2-16,10-11 16 15,12-3-4-15,4-6 4 0,12-5-1 16,14-5 4-16,10-2-11 15,10-6-3-15,12-1-11 16,5-6 0-16,11-3-2 16,5-4-2-16,9-6 0 0,7-1 3 15,7-7 4-15,9-3 1 16,9-5 3-16,10-2-7 16,7-5 1-16,3-2-4 15,7-5 1-15,9 2-1 16,-1 1-2-16,1 1-1 15,-1 3 1-15,-1 1-4 0,-5 6 4 16,-7 4-2-16,-2 2 0 16,-11 2 1-16,-3 5 2 15,-13 4 2-15,-3 2-1 16,-14 5 1-16,-11 3-1 16,-15 7 5-16,-16 8-4 0,-16 7-2 15,-20 10-1-15,-22 7-4 16,-30-4-14-16,-23-5-128 15</inkml:trace>
  <inkml:trace contextRef="#ctx0" brushRef="#br0" timeOffset="122292.2546">17493 8249 413 0,'-5'-3'276'0,"0"-8"-259"15,-2 6 37-15,6 1 2 16,1 2-30-16,0 2-12 0,13 2-9 15,4 14-2-15,5 11 1 16,7 11 16-16,3 11-1 16,0 9-2-16,-1 4-5 15,-2 0-2-15,-4 3-6 16,-3-10-2-16,-5-9-1 0,0-5 1 16,-5-12-8-16,1-10-35 15,-2-12-34-15,-3-7-104 16,-4-10-175-16</inkml:trace>
  <inkml:trace contextRef="#ctx0" brushRef="#br0" timeOffset="122573.4846">17549 8417 585 0,'-31'-25'20'16,"6"0"28"-16,5 4 9 15,10-6-5-15,8 2-24 16,2 0-8-16,20-4-11 0,9 4-8 15,10 0 2-15,7 2-1 16,3 7-1-16,2 5 0 16,-3 10 1-16,-7 1 1 15,-5 18-1-15,-11 8-1 16,-9 8 0-16,-9 7 1 0,-7 8 1 16,-12 0 0-16,-10-2 0 15,-5-4 0-15,-3-8-1 16,-1-8-1-16,0-13 2 15,8-7 1-15,2-7-20 16,1-12-87-16,8-15-341 16</inkml:trace>
  <inkml:trace contextRef="#ctx0" brushRef="#br0" timeOffset="123010.9881">18211 7907 616 0,'-16'-30'28'16,"0"-1"50"-16,2 5-2 15,1 8-22-15,4 4-18 0,2 10-10 16,5 4-11-16,1 20-10 15,1 26-14-15,1 14 9 16,13 25 1-16,12 21 3 16,6 17 3-16,17 13 6 15,4-2-6-15,8-9-4 0,3-17-1 16,4-25 0-16,3-30-32 16,4-29-27-16,-8-26-108 15</inkml:trace>
  <inkml:trace contextRef="#ctx0" brushRef="#br0" timeOffset="123448.4039">18618 7892 759 0,'-7'0'26'0,"6"-4"2"15,1-1 14-15,8 5-26 16,11 0-13-16,10 2 2 16,6 11 7-16,9 5-6 0,2 2-3 15,5 8 0-15,-5 3 0 16,-2-1-2-16,-5-2-8 15,-7-1-26-15,-8-6-42 16,-10-5-51-16,-11-7-95 16</inkml:trace>
  <inkml:trace contextRef="#ctx0" brushRef="#br0" timeOffset="123714.0177">18886 7802 624 0,'-8'-13'9'0,"-1"2"24"16,5 4 22-16,-2 2-3 16,4 2-19-16,2 3-14 0,-3 5-11 15,1 13-14-15,2 10 4 16,-1 12 2-16,-3 16 0 15,1 11 0-15,-3 6 1 16,-2 2 0-16,-2 1-2 16,0-6-53-16,-4-15-113 0</inkml:trace>
  <inkml:trace contextRef="#ctx0" brushRef="#br0" timeOffset="124198.3972">19298 7700 316 0,'-2'0'362'0,"-2"0"-312"16,2 0 45-16,2-5-35 0,5-6-30 15,5-5-26-15,7 0-4 16,5-4 1-16,5 1-1 15,2-1 0-15,3 2-32 16,-3 7-65-16,-5 4-114 0</inkml:trace>
  <inkml:trace contextRef="#ctx0" brushRef="#br0" timeOffset="124338.9644">19397 7811 685 0,'-6'9'67'0,"6"-9"-40"0,11-6 1 15,14-12 4-15,11-7 0 16,8-4-29-16,9-10 0 16,-1-3-79-16,-4-6-215 15</inkml:trace>
  <inkml:trace contextRef="#ctx0" brushRef="#br0" timeOffset="125635.9058">19999 7070 541 0,'-5'4'67'15,"5"-4"1"-15,0-2 5 16,10-9-22-16,6-5-42 0,4-3-6 16,8-6-1-16,3-2-4 15,1 0 3-15,-3 2-1 16,-5 4-27-16,-7 5-37 15,-7 5 4-15,-6 5 4 16,-4 6 6-16,-10 0 7 0,-6 10-12 16,-8 2 46-16,-1 6 12 15,-2 2 37-15,0-1 36 16,2 2 5-16,2-1-25 16,5 0-1-16,5 0-26 15,4-3-15-15,3 3-8 0,6-2-2 16,0 0-2-16,2-1-1 15,10 0 0-15,-4-5 0 16,5 0 0-16,0-6 1 16,1-3-1-16,0-3 2 15,4 0-2-15,2 0 1 16,2-3 1-16,4-3-3 0,1 1 0 16,3 3 1-16,-1 2-2 15,-2 0 1-15,-3 4-1 16,-5 10 0-16,-4 2 6 15,-8 7 7-15,-5 6 4 16,-2 1-2-16,-4 1-7 0,-12 3-1 16,-4-8-1-16,-3 1-1 15,-4-4-2-15,2-8 0 16,2-7-1-16,3-6-21 16,4-2-40-16,5-17-77 15,4-18-400-15</inkml:trace>
  <inkml:trace contextRef="#ctx0" brushRef="#br0" timeOffset="125979.6181">19992 6650 628 0,'-6'-8'24'0,"6"0"57"15,1-2-16-15,23 1-41 16,6 1-18-16,15 1 9 16,14 6 5-16,11 1 1 15,9 10-8-15,10 15-1 0,2 15-2 16,-1 17-5-16,-10 20-3 15,-6 21-2-15,-14 18 1 16,-19 13-1-16,-19 5 2 16,-21 5-14-16,-12 0-35 0,-28-7-56 15,-22-7-129-15</inkml:trace>
  <inkml:trace contextRef="#ctx0" brushRef="#br0" timeOffset="127588.9987">20900 6660 176 0,'-10'7'578'0,"5"-6"-540"15,5-1 21-15,0 0-30 16,17-8-24-16,7-12-7 15,11-3 6-15,8-5-4 16,4-5 1-16,-4 2-39 16,-6 3-89-16,-12 11-120 15</inkml:trace>
  <inkml:trace contextRef="#ctx0" brushRef="#br0" timeOffset="127714.0021">21002 6765 612 0,'-12'25'77'0,"7"-11"-2"15,5-8-25-15,22-6-18 0,12-14 1 16,10-14-13-16,12-9-13 16,15-15-13-16,-3-12-143 15</inkml:trace>
  <inkml:trace contextRef="#ctx0" brushRef="#br0" timeOffset="128088.9604">21693 5675 214 0,'-12'6'541'16,"1"-5"-487"-16,5-1 19 15,6 2-31-15,0 0-4 16,0 2-23-16,6 5-16 16,6 3 2-16,2 4 8 0,3 4-3 15,5 5-2-15,0 0-2 16,0 3-3-16,0-1 3 15,-2 2-1-15,-2 3-16 16,-12-2-48-16,-6-2-80 16,0-3-445-16</inkml:trace>
  <inkml:trace contextRef="#ctx0" brushRef="#br0" timeOffset="128245.1853">21771 6211 852 0,'28'-29'16'0,"12"-10"10"16,15-8-8-16,10-4-5 16,6 2-9-16,0-2-3 15,-3 6-35-15,-8 4-123 16,-18 13-271-16</inkml:trace>
  <inkml:trace contextRef="#ctx0" brushRef="#br0" timeOffset="128635.7795">22044 6284 802 0,'-17'4'47'15,"5"-3"-18"-15,-1 8-2 16,2 5-15-16,3 6-5 0,1 5-7 15,0 6 1-15,6 6 1 16,1 2-4-16,0 4 3 16,3 2 0-16,10-3 1 15,-1-2-4-15,7-9 0 16,0-4 3-16,8-9-3 0,2-6 2 16,5-6 1-16,0-6 1 15,-1-10 2-15,-1-5-3 16,-6-9 4-16,-4 2 1 15,-9-1-1-15,-6 1-3 16,-7 4 2-16,-3 4 1 16,-16 6 9-16,-11 4-2 0,-8 4-7 15,-2 6-4-15,-8 8-1 16,4 1 0-16,0-3-57 16,10-5-108-16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43:22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6761 10404 440 0,'-22'2'103'15,"4"-2"-96"-15,2 0 57 16,4 0-14-16,2 0-13 16,7 0 21-16,-1 0-11 15,2-2-16-15,2 0-12 0,0 2-8 16,4 0-10-16,10 0-4 16,6 0 0-16,7 0 4 15,10 0 1-15,11 0 1 16,6 0 1-16,9-3 0 15,8 1-1-15,6-2-1 16,0 1-1-16,4-2 0 0,-4 1-1 16,-5 1 1-16,-9 0 1 15,-6 2-3-15,-10 1-17 16,-13 0-21-16,-13 0-21 16,-8 4-38-16,-13 1-50 15,-7 0-99-15</inkml:trace>
  <inkml:trace contextRef="#ctx0" brushRef="#br0" timeOffset="312.4783">6814 10708 609 0,'-21'6'40'16,"10"-4"22"-16,2-2-9 0,9 0-7 16,0 0-18-16,16 0-15 15,7 0-3-15,9-5 7 16,10-2-1-16,5 2-9 16,8-2-4-16,5 1-1 15,3 0-1-15,1 1 0 0,4 0 0 16,-3-1 0-16,-1-3-1 15,-3 3 2-15,-5-1-3 16,-4-1-8-16,-9-4-46 16,-7-5-141-16</inkml:trace>
  <inkml:trace contextRef="#ctx0" brushRef="#br0" timeOffset="2421.6877">8736 10582 175 0,'-13'0'501'15,"1"0"-432"-15,6 0-4 16,6-2-12-16,0 0-33 0,11-4-19 16,9-1 2-16,9-6-2 15,8 1 2-15,4-4-1 16,5 2-2-16,-2 1-4 15,-5 4-72-15,-10 4-69 16,-12 5-180-16</inkml:trace>
  <inkml:trace contextRef="#ctx0" brushRef="#br0" timeOffset="2531.0549">8843 10649 682 0,'-12'9'98'0,"8"-9"-13"15,6 0-28-15,19-8-30 16,16-6-19-16,14-7-5 0,14-10 0 15,7-6-30-15,5-18-222 16</inkml:trace>
  <inkml:trace contextRef="#ctx0" brushRef="#br0" timeOffset="13874.673">12397 10472 512 0,'-9'7'69'16,"0"-6"-2"-16,2 2-2 15,2-3 17-15,5 0-30 16,0 0-28-16,7-11-9 15,12-7-10-15,11-3-1 16,12-10 1-16,10-8-1 0,5-6-1 16,6-3-1-16,0 4-2 15,-2-4 2-15,-9 12-15 16,-11 5-26-16,-14 17-35 16,-15 11-50-16,-12 5-53 15,-18 19-243-15</inkml:trace>
  <inkml:trace contextRef="#ctx0" brushRef="#br0" timeOffset="14046.536">12422 10613 615 0,'-41'42'16'15,"7"-10"31"-15,15-11 28 16,14-11-24-16,10-10-30 0,29-13 5 16,15-20 22-16,21-15-17 15,15-11-14-15,13-10-10 16,4-7-6-16,0 2 2 15,-4 4-2-15,-8 5-24 0,-17 5-71 16,-12 3-178-16</inkml:trace>
  <inkml:trace contextRef="#ctx0" brushRef="#br0" timeOffset="35639.7963">10885 13511 334 0,'-9'4'59'16,"4"-1"-13"-16,1-1 0 15,1 0-22-15,3 0-5 0,-2-2-3 16,2 0 8-16,0 0 11 16,0 0 22-16,-2 0-9 15,2 0-2-15,0 0-18 16,0 0-10-16,0 0 0 16,0 0-5-16,0 0 0 0,7 2-4 15,9-1 6-15,6-1 5 16,6 2 2-16,8-2-4 15,6 0-8-15,4 0-5 16,5 0-1-16,2 0-2 16,3-2 0-16,2-1-1 15,-3-3-1-15,-1 3 2 0,-4-1-2 16,-6 2 1-16,-10 2-4 16,-5 0-12-16,-12 3-15 15,-7 7-15-15,-9 6-36 16,-1 0-40-16,-3 2-39 0,-12-2-91 15</inkml:trace>
  <inkml:trace contextRef="#ctx0" brushRef="#br0" timeOffset="35936.6124">11030 13725 552 0,'-7'2'65'0,"2"-2"-1"16,2 0-7-16,3 0-11 16,0 0-26-16,8 0-3 15,8 2 3-15,6-2 4 0,8 0 5 16,10 0-10-16,8 0-11 15,7 0-5-15,7-4-2 16,6-1 1-16,6-2-15 16,-4-6-55-16,-5-4-198 15</inkml:trace>
  <inkml:trace contextRef="#ctx0" brushRef="#br0" timeOffset="53748.6622">12645 16672 572 0,'2'-2'68'16,"-2"-7"-24"-16,0 7 7 0,0 0-1 15,2 2-26-15,1 0-17 16,2 12-7-16,4 4 6 16,4 8 4-16,-1 7-1 15,0 8 4-15,7 2 0 16,-1 6-1-16,-2-6-6 0,0-6 5 15,5-8 11-15,5-14-2 16,4-13-1-16,12-29-1 16,16-34 8-16,25-35-4 15,27-46-22-15,33-42 0 16,41-33 0-16,37-29 0 16,29-21 0-16,10-8 0 15,2 1-165-15</inkml:trace>
  <inkml:trace contextRef="#ctx0" brushRef="#br0" timeOffset="705228.6405">13397 13401 732 0,'9'-18'13'0,"11"-11"-5"15,10-4 22-15,10-4-6 0,12-3-15 16,4-1-6-16,7-2-1 16,1 4-1-16,-3 3-1 15,-7 9-73-15,-14 8-68 16,-17 10-56-16</inkml:trace>
  <inkml:trace contextRef="#ctx0" brushRef="#br0" timeOffset="705338.0398">13661 13272 543 0,'-45'36'87'15,"13"-14"11"-15,21-8-14 16,11-14-53-16,33-10-19 0,24-16 1 16,22-14-2-16,24-9-11 15,11-12 3-15,6-5-135 16</inkml:trace>
  <inkml:trace contextRef="#ctx0" brushRef="#br0" timeOffset="705916.0892">10531 17437 613 0,'11'-1'89'0,"9"-26"-92"0,10-7 9 15,11-7-2 1,12-2-2-16,4-5-1 0,3-2-19 15,-6 4-155-15,-12 7-314 16</inkml:trace>
  <inkml:trace contextRef="#ctx0" brushRef="#br0" timeOffset="706041.1292">10652 17499 717 0,'-22'31'44'15,"15"-25"14"-15,16-16-32 16,32-25-22-16,24-24 2 15,17-25-2-15,21-32-108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6:45:10.5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22772 8439 610 0,'3'-15'12'0,"-3"3"17"16,1 3 22-16,1 3 19 15,2 6-30-15,1 0-21 16,0 17-15-16,4 6 1 16,0 11 11-16,4 5 9 0,-1 11-4 15,-1 7-5-15,1 3-7 16,0 1-4-16,-4 0 0 16,1-11-5-16,-2-6 3 15,1-8-1-15,-3-13-4 16,0-7-17-16,1-9-14 15,-5-7-23-15,5-7-28 0,-6-12-31 16,0-15-121-16</inkml:trace>
  <inkml:trace contextRef="#ctx0" brushRef="#br0" timeOffset="249.9743">22743 8540 515 0,'-29'-37'33'0,"2"-1"19"15,6 8 17-15,11 3-30 16,7 2-16-16,3 2-7 15,19 2-4-15,15 1-11 16,9 2-2-16,12 6-1 0,5 2 4 16,1 10-6-16,-11 0 3 15,-5 13 2-15,-15 10-1 16,-11 4 0-16,-14 3 0 16,-5 2 1-16,-12 3 2 15,-12-3 0-15,-5-2 0 0,0-7 0 16,1-3-1-16,2-8-8 15,7-7-45-15,4-5-35 16,8-5-110-16</inkml:trace>
  <inkml:trace contextRef="#ctx0" brushRef="#br0" timeOffset="546.8529">23293 8035 749 0,'-11'-5'10'16,"1"5"11"-16,0 16 0 0,9 14-8 15,1 16 8 1,0 14 6-16,13 12 2 0,2 11-5 15,11 11-2-15,1 4-2 16,0 2-8-16,5-2-8 16,-1-8-2-16,1-12 0 15,2-16-30-15,0-19-39 0,-5-21-84 16,-1-22-335-16</inkml:trace>
  <inkml:trace contextRef="#ctx0" brushRef="#br0" timeOffset="1843.6172">24007 8236 490 0,'0'-10'36'0,"1"-2"20"15,-1 2 1-15,0 2 1 16,0 1-7-16,0 1-13 0,-1 3-7 15,-9 3-6-15,-4 0-17 16,-6 6-7-16,-2 9-1 16,-2 1 1-16,0 3 3 15,2 5 1-15,7-1-1 16,3 1-1-16,7 0-2 0,5-1-1 16,2-1-1-16,16-1 1 15,5-3 0-15,10-2 0 16,3-7 2-16,3 2 0 15,0-3-1-15,-3 2 3 16,-6-2 5-16,-6 3 5 16,-9 0-2-16,-8 3-3 0,-5 4-5 15,-2 4 1-15,-11 1 3 16,-9 2-2-16,-5 1-2 16,-4 1 0-16,-3-4-2 15,1-1-1-15,4-6-23 16,6-9-45-16,5-7-150 0</inkml:trace>
  <inkml:trace contextRef="#ctx0" brushRef="#br0" timeOffset="2515.4331">24139 7824 677 0,'-7'-10'6'0,"1"-1"59"16,6 3-7-16,0-3-11 15,13 2-26-15,11 2-9 16,10 2 3-16,12 5-2 16,10 0 4-16,7 15-2 15,1 10-2-15,1 14-4 0,-3 11-2 16,-4 12 1-16,-9 16 1 16,-8 12-2-16,-7 12-1 15,-10 1-2-15,-16 1-1 16,-8-2-3-16,-10-6 2 15,-14-12 0-15,-3-10-1 16,-2-11-17-16,2-11-18 0,5-14-32 16,0-21-55-16,3-17-358 15</inkml:trace>
  <inkml:trace contextRef="#ctx0" brushRef="#br0" timeOffset="6202.7755">25244 8180 347 0,'-8'3'148'0,"-3"-3"-51"16,4 2 6-16,2-2-14 15,3 0-28-15,2 0-25 16,0 0-14-16,2 0-9 16,12-5-4-16,6-6 0 15,7-1-2-15,7-6-3 16,5 0-3-16,1 0 0 16,2 4-8-16,-8 5-34 0,-11 4-50 15,-9 5-127-15</inkml:trace>
  <inkml:trace contextRef="#ctx0" brushRef="#br0" timeOffset="6343.3976">25271 8379 671 0,'-3'11'22'0,"7"-11"-12"16,25 0 6-16,10-16 42 16,17-5-33-16,12-8-23 15,2-5 0-15,-2-2-29 0,-7 3-237 16</inkml:trace>
  <inkml:trace contextRef="#ctx0" brushRef="#br0" timeOffset="7968.3507">26376 7593 557 0,'-11'-19'162'0,"8"-3"-152"15,3-5 29-15,7 4-13 16,11 2-4-16,6 1-13 0,5 8-6 16,-2 4 1-16,1 8-3 15,-7 6-2-15,-2 13-1 16,-12 10 1-16,-7 10 0 15,-2 4 3-15,-13 1 11 16,-2-1 6-16,-3-1-2 0,1-9-2 16,7-4-6-16,7-5-5 15,5-9-2-15,0-2-2 16,20-9-2-16,11-4 1 16,9-6 2-16,13-12-4 15,2-8-45-15,6-9-79 16,-4-8-158-16</inkml:trace>
  <inkml:trace contextRef="#ctx0" brushRef="#br0" timeOffset="8280.8177">27039 7356 736 0,'-14'-7'21'0,"-1"3"25"0,0 4-1 16,1 0-28-16,-1 12-6 15,0 6-7-15,3 8-1 16,2 2 0-16,3 6-3 15,4 2 2-15,3-1-1 0,3 2-3 16,12-7 2-16,8-7 0 16,4-6 2-16,3-10-2 15,4-7 2-15,0-3 0 16,1-15 1-16,-6-8 0 16,-3-7 0-16,-8-6 0 15,-7-2 1-15,-8-2 0 0,-3 0 4 16,-10 0 17-16,-14 9-13 15,-5 2-12-15,-3 11-1 16,0 10-3-16,-2 11 2 16,3 9-31-16,3 12-18 15,1 10-61-15,2 1-130 16</inkml:trace>
  <inkml:trace contextRef="#ctx0" brushRef="#br0" timeOffset="8530.8365">26550 8086 442 0,'-8'14'311'0,"8"-13"-284"0,17-1 21 15,22-12 0-15,14-12 13 16,19-8-29-16,15-11-19 15,11-2-10-15,1-2 2 16,-6 2-7-16,-10 10 4 16,-20 10-44-16,-22 10-72 15,-27 12-68-15,-14 3-219 0</inkml:trace>
  <inkml:trace contextRef="#ctx0" brushRef="#br0" timeOffset="8733.923">26985 8101 269 0,'0'3'458'16,"0"3"-331"-16,-5 1-59 15,-1 9-37-15,1 8-12 16,-4 5 0-16,-2 13-5 0,4 6-6 16,4 5-4-16,3 1-3 15,0 2 0-15,7-7-7 16,7-10-52-16,2-13-61 15,0-16-181-15</inkml:trace>
  <inkml:trace contextRef="#ctx0" brushRef="#br0" timeOffset="9077.6457">27253 8142 404 0,'-15'-9'425'16,"1"4"-401"-16,0 2 35 0,3 3-33 15,2 1-4-15,2 13-17 16,5 6-4-16,2 5-1 16,0 4-2-16,7 3 2 15,4 4 1-15,0-3 0 16,3 1-1-16,0-7 1 16,4-6-1-16,2-4-2 0,3-12 0 15,2-5-4-15,2-5-1 16,0-17 3-16,-1-5 1 15,-3-7 1-15,-5-5 2 16,-8-6 1-16,-7-1 2 16,-3 2 1-16,-5 2 1 0,-10 9 1 15,-5 9-4-15,-1 12-5 16,-3 12 2-16,4 2-2 16,3 12-16-16,5 7-23 15,7-3-50-15,5-2-140 0</inkml:trace>
  <inkml:trace contextRef="#ctx0" brushRef="#br0" timeOffset="9405.7383">27685 8028 799 0,'-12'0'28'15,"-3"2"31"-15,1 8-42 16,1 7-8-16,1 6-6 15,7 0-2-15,3 4-1 0,2 0 0 16,0-2 0-16,9-3 0 16,3 0 1-16,3-8-2 15,2-3 0-15,5-5 2 16,0-6 0-16,3-4 1 16,1-13 3-16,3-4 2 15,-3-8-1-15,-6-4-2 0,-8-6 7 16,-7-4 4-16,-5 2-1 15,-12 1-4-15,-12 8 2 16,-6 10 1-16,-8 11-6 16,-1 11-11-16,-5 0-2 15,3 17-34-15,0-5-46 16,7 0-179-16</inkml:trace>
  <inkml:trace contextRef="#ctx0" brushRef="#br0" timeOffset="9874.4483">27950 7414 234 0,'0'-8'371'16,"5"-5"-316"-16,11 1 38 16,7-4-30-16,6-2-24 0,5-2-11 15,0 0-13-15,2 3-8 16,0-1-7-16,-8 9 1 15,-4 3-11-15,-6 6-68 16,-11 0-159-16</inkml:trace>
  <inkml:trace contextRef="#ctx0" brushRef="#br0" timeOffset="9999.4654">28077 7525 730 0,'0'0'57'16,"16"-7"-2"-16,18-12-37 0,11-5-11 15,13-6-4-15,6-6-2 16,3-5-126-16</inkml:trace>
  <inkml:trace contextRef="#ctx0" brushRef="#br0" timeOffset="10827.5309">29162 6833 700 0,'0'-12'20'0,"0"-1"12"15,-14 6 20-15,2 7-16 16,0 0-17-16,-5 10-13 0,4 12-4 16,-2 6-1-16,4 8-1 15,8 2 1-15,1 1 1 16,0-3-2-16,13-5 1 16,4-7-1-16,9-6 1 15,1-13 0-15,8-5 2 0,-3 0-1 16,1-16 2-16,-6-5 4 15,-8-2 12-15,-7-4 6 16,-10 0-3-16,-7 0-1 16,-17 2-10-16,-6 4-7 15,-6-1-1-15,-2 10-2 0,4 1-2 16,7 8 1-16,9 3-2 16,10 0-35-16,8 7-50 15,12 0-88-15</inkml:trace>
  <inkml:trace contextRef="#ctx0" brushRef="#br0" timeOffset="10983.7429">29470 6933 760 0,'-7'0'152'16,"4"0"-96"-16,3-5-17 15,0-2-32-15,2-3-11 0,10 2-5 16,5-1-16-16,2-2-35 15,2-1-57-15,3-6-238 16</inkml:trace>
  <inkml:trace contextRef="#ctx0" brushRef="#br0" timeOffset="11312.1762">29815 6571 43 0,'-7'-3'838'16,"7"-8"-826"-16,0 1 27 16,7 5-16-16,8 3-11 15,4 2-6-15,5 6-4 16,1 7 0-16,2 6-3 16,-6 3 3-16,-3 4-1 15,-7 2 0-15,-6 3 0 0,-5-1 0 16,0 2 1-16,-9-7-1 15,-1-1 0-15,6-10 1 16,1-2-2-16,3-12 3 16,19 0 1-16,10-11 15 15,13-4-10-15,6-10-9 0,9-2 0 16,4-3-5-16,-5 0-34 16,-3-7-69-16,-2 0-294 15</inkml:trace>
  <inkml:trace contextRef="#ctx0" brushRef="#br0" timeOffset="21234.467">23316 10776 698 0,'0'0'41'0,"0"-2"21"0,-1-4 13 15,1 4-25-15,0 0-18 16,0 2-20-16,0 2-10 16,7 12-5-16,6 8 4 15,1 10 2-15,4 9 1 16,1 13 1-16,1 3-2 0,-1-2-1 16,-2 0 1-16,-2-5-2 15,-1-9 0-15,-1-9-14 16,-4-8-33-16,-2-10-33 15,-6-7-95-15,-1-7-153 16</inkml:trace>
  <inkml:trace contextRef="#ctx0" brushRef="#br0" timeOffset="21500.0864">23304 11007 598 0,'-40'-46'53'16,"3"1"45"-16,8 5-26 15,8 7-17-15,8 2-23 0,11 5-13 16,4-2-10-16,21 2-5 15,13 2-4-15,9 3 0 16,10 9-2-16,3 5 2 16,-2 7-2-16,-7 7-1 15,-14 14 2-15,-7 3-1 16,-16 6 1-16,-12 4 0 0,-6 0 4 16,-15 0 1-16,-8-4-1 15,0-5 0-15,2-6 0 16,4-6-2-16,5-9-16 15,8-4-29-15,8-6-82 16,2-13-256-16</inkml:trace>
  <inkml:trace contextRef="#ctx0" brushRef="#br0" timeOffset="21765.6646">23972 10410 815 0,'-9'-22'43'15,"-3"9"23"-15,0 10-33 0,2 3-16 16,1 20-10-16,1 13-4 16,3 20 0-16,5 11 2 15,0 12 0-15,8 10 2 16,9 9-1-16,9-5 1 15,6-4-6-15,4-12 1 0,9-9-1 16,5-21-16-16,4-21-47 16,5-19-92-16</inkml:trace>
  <inkml:trace contextRef="#ctx0" brushRef="#br0" timeOffset="22359.3886">24740 10378 648 0,'0'-13'78'0,"-5"3"18"16,-2 1-44-16,-3 3-20 16,-7 6-14-16,-3 0-14 0,2 6-1 15,-2 6-3-15,5 4 2 16,0-2-1-16,8 4 0 16,5-6 0-16,2 3-1 15,9-5-2-15,13 1 3 16,8-2 2-16,8 0 2 15,7-2 0-15,1 2-2 0,-3 2-1 16,-6 5 4-16,-9 4 2 16,-14 2-1-16,-12 7-2 15,-4 5 3-15,-19-2 4 16,-10 2 0-16,-3-4-4 0,-3-7-4 16,-3-5-4-16,8-7 0 15,5-7 0-15,10-4-33 16,9-15-28-16,8-10-76 15,3-11-435-15</inkml:trace>
  <inkml:trace contextRef="#ctx0" brushRef="#br0" timeOffset="22781.2284">24937 9899 531 0,'-12'-12'159'0,"-4"1"-72"0,-2 4-14 15,-1 5-37-15,1 2-11 16,-1 4-7-16,7 10-5 16,2 8-9-16,6 3-4 15,4 6 0-15,0 3 0 16,12 2-1-16,4 0 1 0,8-4 0 15,3-5-2-15,3-9 0 16,8-9 0-16,5-9-7 16,3-6-16-16,3-15-32 15,-2-13-89-15,-2-5-251 0</inkml:trace>
  <inkml:trace contextRef="#ctx0" brushRef="#br0" timeOffset="23062.4578">25184 9725 716 0,'-15'-6'31'0,"10"2"55"16,5 1-31-16,15 3-13 15,9 0-30-15,13 0 1 16,16 16 7-16,16 7-3 0,10 11 0 15,5 14-3-15,3 14-14 16,-4 17 0-16,-7 18 0 16,-18 10 0-16,-21 12 0 15,-19 9 0-15,-18 4 0 0,-26-5 0 16,-21-6-35-16,-14-12-47 16,-7-15-134-16</inkml:trace>
  <inkml:trace contextRef="#ctx0" brushRef="#br0" timeOffset="23734.3988">26459 9830 761 0,'-9'3'61'0,"6"-3"8"16,3 0-31-16,14-5-19 16,11-6-18-16,9-3 1 15,10-2-3-15,5 2 1 16,0 1-3-16,-6 6-45 0,-9 7-77 15,-14 0-206-15</inkml:trace>
  <inkml:trace contextRef="#ctx0" brushRef="#br0" timeOffset="23859.6028">26515 10119 693 0,'-12'14'106'16,"12"-14"-55"-16,17-7-17 15,24-16-10-15,16-9-3 16,16-10-17-16,5-6-4 15,7-4-9-15,-2-3-126 16</inkml:trace>
  <inkml:trace contextRef="#ctx0" brushRef="#br0" timeOffset="24390.8331">27726 9294 667 0,'0'-15'60'16,"-10"0"34"-16,-5 5-41 15,3 4-32-15,-2 6-10 16,-6 2-5-16,3 16-4 16,5 8-1-16,3 9-1 15,4 5 1-15,5 5-2 16,4 2 1-16,13-5 0 0,7-5-1 15,6-8-1-15,4-9 2 16,4-9 0-16,2-11 2 16,-1 0-1-16,-5-18 1 0,-7-6-1 15,-5-4 1-15,-12-6 2 16,-8-1-2-16,-5-1 2 16,-19 1-1-16,-10 6 12 15,-6 6-3-15,-5 4-10 16,1 13-2-16,5 6 1 15,8 3-1-15,9 12-2 0,11 5-5 16,9 4-43-16,4-6-44 16,19-1-194-16</inkml:trace>
  <inkml:trace contextRef="#ctx0" brushRef="#br0" timeOffset="24515.823">28014 9428 431 0,'0'0'404'15,"-3"0"-386"-15,-2-6 20 16,5 0-34-16,0 0-2 16,10-4-52-16,7-2-170 0</inkml:trace>
  <inkml:trace contextRef="#ctx0" brushRef="#br0" timeOffset="27766.5051">28483 8875 586 0,'0'-17'101'0,"0"1"-69"16,-5 1 41-16,-7 5-37 15,2 4-9-15,-7 6-13 0,-4 2-9 16,-1 12 0-16,2 2 7 16,1 2-1-16,6 2-4 15,10-1-5-15,3-2-3 16,20 0 0-16,8-1 2 15,10 1-2-15,6 0 3 16,4 1-1-16,-1-2 0 0,-10 5 0 16,-4 1 0-16,-14-1-1 15,-8 7 0-15,-11 0 0 16,-2-2 1-16,-20 4 1 16,-5-5 1-16,-3-5 5 15,-1-7 9-15,-1-5-2 16,7-8-6-16,4-3 0 0,6-14-3 15,10-7-1-15,5-10-7 16,3-5 0-16,16-4 1 16,1 3 0-16,1-5 0 15,-1 5 3-15,-6 5-1 16,-7 2 1-16,-7 7 0 0,0 1 3 16,-7 6 8-16,-6 2-1 15,-5 7-9-15,1 2-3 16,-3 6 0-16,1 2 0 15,4 11 0-15,1 5 0 0,6 4 0 16,4 0-33-16,4-5-59 16,0-9-251-16</inkml:trace>
  <inkml:trace contextRef="#ctx0" brushRef="#br0" timeOffset="68750.5013">14250 7836 450 0,'-3'-12'137'0,"-3"-1"-110"15,0 2 53-15,5 3-3 16,1-2-39-16,0 3-12 15,0 3-2-15,0 1-8 0,0 3-5 16,5 0 2-16,5 2-6 16,-2 8-2-16,4 5 3 15,3 4 4-15,4 5-1 16,2 4-2-16,0 4-2 16,5 3-2-16,-2 2-2 0,1 0-1 15,2-2-1-15,1-3 1 16,-1-5-1-16,-6-3-3 15,-1-5-20-15,-6-3-22 16,-1-5-32-16,-8-4-117 16</inkml:trace>
  <inkml:trace contextRef="#ctx0" brushRef="#br0" timeOffset="69172.3064">14525 7743 551 0,'0'-5'26'0,"-2"-1"15"16,2 5 27-16,0-3-1 16,-1 4-27-16,-2 0-14 15,1 0-13-15,-3 11-7 16,-4 5 7-16,-3 12 3 0,-8 10-4 15,-7 13 1-15,-5 10-2 16,-8 7 0-16,-1 1 0 16,-2 2-5-16,5 1-3 15,3-10-1-15,4-10-33 16,4-14-142-16</inkml:trace>
  <inkml:trace contextRef="#ctx0" brushRef="#br0" timeOffset="85562.8286">16275 7736 485 0,'0'-9'33'15,"-3"0"43"-15,-4-2 20 0,1 2-26 16,0 2-31-16,-4 0-10 16,-2 4-8-16,0 3-9 15,-3 0-5-15,-4 3-3 16,-3 9-4-16,2 8-1 15,0 6-1-15,2 3 0 16,3 2 1-16,8 3 0 0,7 4 1 16,0-2-1-16,4-1 3 15,12-3-3-15,4-5 1 16,3-5 0-16,6-9 0 16,3-6 0-16,0-7 2 15,2-10 1-15,-1-9-1 0,-6-8 1 16,-4-6 0-16,-8-3 1 15,-4-3 5-15,-11 2 10 16,0-1 1-16,-19 6 0 16,-2 7-4-16,-7 6-10 15,-6 8-5-15,-5 11-2 0,-2 0-2 16,5 16-28-16,2 2-40 16,0-1-195-16</inkml:trace>
  <inkml:trace contextRef="#ctx0" brushRef="#br0" timeOffset="97907.0609">17736 7563 602 0,'0'-9'26'0,"0"0"17"0,0 0 9 15,0 2 7-15,0 0-16 16,0 3-13-16,0 0-6 15,0 3-3-15,0 1-3 16,0 0-8-16,3 0-8 16,-1 12-5-16,3 8 3 0,-1 5 2 15,2 7 4-15,-3 4 2 16,1 3-2-16,-1 2 2 16,-1-5-4-16,0-1 0 15,-1-3 1-15,1-1-3 16,-2-5-1-16,0-2-1 0,2-5 2 15,0-7-2-15,1-3 1 16,1-5-1-16,2-4-14 16,-3-7-30-16,-3-11-72 15,0-8-506-15</inkml:trace>
  <inkml:trace contextRef="#ctx0" brushRef="#br0" timeOffset="99875.8159">18779 7551 662 0,'-11'0'40'16,"2"-4"12"-16,5-4 26 0,4 0-38 16,0-3-18-16,7 2-13 15,8 0-4-15,4-2 2 16,2 4 2-16,6 2-4 16,-4 3-2-16,0 2-2 15,-1 0-1-15,-4 4 0 0,-2 8-1 16,-3 6 1-16,-6 5 0 15,-4 6 2-15,-3 1 0 16,0 2 3-16,-7 0-1 16,-2 2 0-16,-2-5 1 15,2-4 1-15,6-4-1 16,1-3-1-16,2-6-4 0,9-4 1 16,13-3-1-16,8-5 0 15,10-5 4-15,9-6-1 16,7-5-1-16,3-7 0 15,-1-3-32-15,1-4-72 16,-3-7-302-16</inkml:trace>
  <inkml:trace contextRef="#ctx0" brushRef="#br0" timeOffset="100578.9068">20233 7281 603 0,'9'-13'9'0,"6"-3"29"15,1 2 14-15,2 3 1 0,1 1-21 16,-1 4-11-16,2 3-6 16,-2 3-5-16,-3 0-4 15,-7 5-5-15,-1 7-2 16,-1 4-2-16,-4 0 5 15,-2 2-1-15,0 2-2 0,0-2 2 16,-4-4 2-16,0-1-2 16,3-4 0-16,1-1 0 15,0 0-2-15,0 1 1 16,7-2 1-16,4 0 1 0,5 4-2 16,4-1 1-16,3 1 2 15,4 1-2-15,-1 3-1 16,0-1 8-16,-4 2 3 15,-2-4 9-15,-6 5 0 16,-4-5-4-16,-5 1-3 16,-5 1-5-16,-8-2 3 0,-11 2 2 15,-10 1 3-15,-7 1-6 16,-11 0-7-16,-6 2-1 16,2-2-1-16,-1 0-13 15,3-5-56-15,8-9-82 16</inkml:trace>
  <inkml:trace contextRef="#ctx0" brushRef="#br0" timeOffset="114282.1375">22984 12265 579 0,'-4'0'23'0,"1"0"-21"15,1 0 2-15,2 0 10 16,0 0-5-16,5 0-1 16,7 0 11-16,4-3 9 15,9-2-2-15,4-2-6 16,8-2-3-16,6 0-5 16,6 0-4-16,5 2-4 0,5-2 0 15,2 2 0-15,9 0 3 16,2 0 0-16,7 1-3 15,4 1 3-15,6 0-2 16,7 0-4-16,4 1 3 0,4 0-3 16,8 2-1-16,5 2 1 15,0 0 0-15,10 2-1 16,0-2 2-16,8 0 2 16,-3 0-2-16,5 0 2 15,4 0 1-15,2-2 0 0,4 2-3 16,1 0 1-16,6-1 0 15,4-1 0-15,1 0-1 16,6-1 2-16,1-3 0 16,2 1-2-16,4-2 2 15,-1 1-1-15,4 1 3 16,1 1 1-16,3 0-3 0,9 2-1 16,-2-1-1-16,4 3 0 15,7 0 0-15,5 0-1 16,2 0-1-16,6 0 1 15,2 0 2-15,4 0-4 0,-1 0 4 16,-3 0-1-16,2 0 0 16,-5 0-1-16,-4 0 0 15,4 0 4-15,-4 0 2 16,-3 0 3-16,-3 0 1 16,-6 0-2-16,-3-1-4 15,-10-1 0-15,-11 0-3 0,-12 0 0 16,-16 1-2-16,-16-3 1 15,-22 2 0-15,-19-1 1 16,-23 0-3-16,-19-3-1 16,-26-1-31-16,-16-4-36 15,-33-3-135-15</inkml:trace>
  <inkml:trace contextRef="#ctx0" brushRef="#br0" timeOffset="115797.6505">22967 12322 241 0,'0'-10'215'0,"0"3"-167"0,0-4 10 16,0 3-4-16,0 1 0 15,-2-2-18-15,0 0 7 16,-1 3-6-16,0 1-5 16,1 2-7-16,0 0-5 15,2 3-5-15,0 6-11 16,0 12-7-16,0 5 1 0,0 11 4 15,0 13 1-15,0 6-2 16,0 9 0-16,0 10-1 16,0 6 1-16,0 8 1 15,0 7 2-15,0 3 0 16,0 9 5-16,7 4 0 0,-4 2 2 16,2 2-6-16,-1-1-1 15,-2-2-2-15,-1-2 4 16,-1-4-3-16,0-4 4 15,0-9-1-15,0-7-1 16,0-7 0-16,0-10-2 16,4-9-2-16,-3-8 0 0,3-11-1 15,4-9 0-15,1-5-1 16,1-5-1-16,5-6-2 16,1-3 6-16,4-4-3 15,2 2-1-15,-2-4 2 0,6-3-1 16,1 0 2-16,3-2 1 15,8 0-4-15,3-4 2 16,6-5-2-16,7 0-1 16,5 0 1-16,9 2-4 15,6 0 2-15,5 2 2 16,7 3 0-16,8 2 7 16,6 0-12-16,4 0 5 0,9 2 3 15,6 3-2-15,8 6 1 16,6-4-1-16,9 3-2 15,11 3 3-15,1-2 2 16,9 1-2-16,8 1-1 0,3 3 1 16,4-3 0-16,2 4 0 15,5 1 1-15,3-3-3 16,0 3 3-16,3-7 0 16,2 4-1-16,-2-3-1 15,1 1 2-15,-2-4 0 0,7 2-1 16,-3 1-2-16,-3-1 3 15,3 3 1-15,2-2-2 16,-2 1-1-16,-2-2 2 16,-4 3-2-16,2-6 2 15,-4 4-2-15,-2-2 2 0,-7-1 0 16,-3 2-1-16,-3-4-1 16,-6 1 3-16,-5 1-3 15,-6-5 2-15,1 0 0 16,-6-3-2-16,-3-1 1 15,-4 0 2-15,-3-5-2 16,-10-9 0-16,-3 0-1 0,-11-6 2 16,-8-2-1-16,-7-3 0 15,-8-4 2-15,-9-1-2 16,-9-2 1-16,-7-8-2 16,-10-1 4-16,-7-6-3 15,-1-4 0-15,-10-8 2 0,-3-4 2 16,-6-6 0-16,-1-6-1 15,-3-5-1-15,-6-4 0 16,-6-8-2-16,-3 0 1 16,-4-8 2-16,-4-5-3 0,-3 0 0 15,0-8 0-15,0-3 0 16,-1 2 1-16,-6-4 0 16,0 3 2-16,-1-2-1 15,-1 3 3-15,-1 4-1 16,-5 1 4-16,1 9-2 15,-6 2-2-15,0 5 3 16,-1 9-2-16,-1 7-3 0,-2 8 1 16,-3 6-5-16,0 12 1 15,-8 2-24-15,-5 4-45 16,-4-2-169-16</inkml:trace>
  <inkml:trace contextRef="#ctx0" brushRef="#br0" timeOffset="116860.0789">22733 13352 634 0,'-7'-8'45'0,"2"0"-10"16,1 2-2-16,4 2-5 0,0-1-16 15,0 3-9-15,11-2-1 16,2 3-4-16,11 1 2 15,7-2 0-15,8 2 0 16,6 0 0-16,6 0 0 0,5 0 2 16,7 0-1-16,11 2 0 15,3 2 1-15,10-3 2 16,11 2-1-16,7-3 1 16,9 0-3-16,11 0 4 15,8 0 2-15,11 0-1 0,7 0-3 16,10-7 0-16,7 4 1 15,5-5-3-15,4 1 0 16,4-1 0-16,6-1-1 16,1 3 0-16,2 0 0 15,2 0 0-15,3-2 3 16,7 5-1-16,-3-1-1 16,4 1 2-16,2 1 0 0,1 2-3 15,1 0 4-15,-2 0-5 16,2 0 2-16,-2 0-1 15,2 0 1-15,-8-3-1 16,8-1 2-16,-7-1-2 0,2 1 3 16,-3 0 4-16,-1 0 2 15,-4 4 2-15,-10 0-4 16,3 0-5-16,-9 0-1 16,-3 3 0-16,-12 2 0 15,-2-1 0-15,-3 5-2 0,-9-4 1 16,-5-2 1-16,-3 1-1 15,-3 1 7-15,-6-1 1 16,-3 0 0-16,3 1 0 16,-6 0 0-16,-1 0-4 15,-4 0-1-15,-5 1-1 16,-5 1-3-16,-4-3 3 0,-9-1-1 16,-6 1-1-16,-14-4 0 15,-10 0 0-15,-13 1 0 16,-18-1 0-16,-20-1-13 15,-17-7-19-15,-26-5-48 0,-28-5-132 16</inkml:trace>
  <inkml:trace contextRef="#ctx0" brushRef="#br0" timeOffset="117797.5143">24718 12179 109 0,'0'0'471'0,"0"0"-414"16,0-6-13-16,0 1-3 16,0 1 10-16,-2 0-26 15,2-2 0-15,-3 4-1 16,1 2-4-16,2 0-4 0,-3 0-8 16,1 0-1-16,-1 8-8 15,-1 2 2-15,2 2 0 16,-3 8 0-16,3 1 0 15,1 0 1-15,-1 7-2 16,2 0 4-16,-2 1 0 16,2 6-1-16,0 5-1 15,0 3 0-15,0 1 2 0,0 6 2 16,0 3-6-16,0 1 1 16,2 5 1-16,-2 1-2 15,0 8 2-15,0 0 0 16,0 6 2-16,0 0 1 0,2 7 0 15,-1-3 1-15,3 1-2 16,-1 3 1-16,1 1-1 16,1 1-2-16,-3 0 1 15,1 2-1-15,-3-1-1 16,0 4 0-16,0-3 0 0,-10-2-1 16,-1-4 2-16,-5-1 1 15,2-4 2-15,-3-8 2 16,0-4 2-16,0-6-2 15,2-7-2-15,2-9 2 16,2-7-7-16,4-7 0 0,1-8 0 16,4-6 0-16,0-10 0 15,2-3 0-15,0-12-29 16,-5-16-27-16,-7-10-136 16</inkml:trace>
  <inkml:trace contextRef="#ctx0" brushRef="#br0" timeOffset="118531.8385">23411 12434 517 0,'-3'0'78'0,"-2"0"-41"16,3 0 14-16,-1 0 0 15,3 0-3-15,0 0-22 16,0 0-13-16,7 1-8 16,5 7-1-16,6-1 8 15,6 5 2-15,8 6-2 0,4 4 1 16,5 5-3-16,4 3-3 16,-1 4 3-16,7 0-4 15,-6 0 4-15,0 1-8 16,-8-1 0-16,-4 0 0 15,-6 0-2-15,-5-4-2 0,-8-1-6 16,-4-3-13-16,-2-6-8 16,-3-4-19-16,-3-7-65 15,0-7-80-15</inkml:trace>
  <inkml:trace contextRef="#ctx0" brushRef="#br0" timeOffset="118891.2141">23661 12377 586 0,'0'-9'58'15,"0"-4"-6"-15,5 6-8 16,0 0 0-16,-2 2-16 16,-1 1-11-16,0 4-4 0,-1 0-1 15,-1 16-10-15,0 8 8 16,-13 9 7-16,-6 14 4 15,-11 8-1-15,-6 5-2 16,-8 7-12-16,-6-3-4 0,-2-9-20 16,0-19-166-16</inkml:trace>
  <inkml:trace contextRef="#ctx0" brushRef="#br0" timeOffset="120313.0167">25527 12539 114 0,'-5'-7'453'16,"0"0"-426"-16,-2-1 12 16,2 2 1-16,2 0 3 15,-1 1-10-15,-3 1-6 0,-2 4-9 16,-2 0-8-16,-1 0-7 16,-1 11 0-16,-1 3-1 15,-3 6 1-15,5 3-3 16,-1 6 1-16,3 3-1 15,1 2 0-15,2 3-1 16,5 4 1-16,2-5 0 0,0-1 1 16,9-2-3-16,7-9 1 15,5-4-2-15,6-7-1 16,1-8-2-16,4-5 6 16,0-5 0-16,0-13-1 15,2-9 2-15,-5-1 0 16,-3-10 1-16,-6 2-1 0,-5-4 3 15,-8-2 15-15,-7 5 0 16,-3 1-3-16,-17 6-2 16,-9 7-3-16,-3 5-9 15,-9 10-2-15,-2 7-1 16,-3 1 1-16,5 5-30 0,2 8-57 16,9 1-101-16</inkml:trace>
  <inkml:trace contextRef="#ctx0" brushRef="#br0" timeOffset="121109.9061">27236 12511 548 0,'-3'-11'122'16,"3"2"-89"-16,-2-2 29 15,2 4-16-15,0 1-5 16,0 3-16-16,0 1-6 0,0 2-6 16,0 0-4-16,0 7-10 15,-4 9-2-15,3 8 2 16,-3 4 1-16,-1 8-1 16,0 0 1-16,-1 3 0 15,2 0 1-15,4-1-1 16,0-3-3-16,2-2-52 15,9-7-102-15,5-6-292 0</inkml:trace>
  <inkml:trace contextRef="#ctx0" brushRef="#br0" timeOffset="121859.8597">29052 12591 440 0,'-6'-18'175'16,"5"-3"-163"-16,1-1 21 15,0 3-7-15,1-3-1 16,13 4-3-16,-1 1-13 16,8 4-7-16,6 1-1 15,3 5 3-15,1 4 0 0,1 3-3 16,-3 0 1-16,-3 10-1 16,-8 4 1-16,-4 2 9 15,-4 5 0-15,-10 4 0 16,0 4-8-16,-13-2-1 15,-8 5 0-15,-5-4-1 16,-2 1-1-16,1-1 0 0,1-1 1 16,4-2-1-16,9-2 1 15,4-3-1-15,9 1 0 16,2-3 1-16,17-2 4 16,13-3 6-16,12-3 2 0,10-4-10 15,9-3-2-15,6-3 0 16,8 0-7-16,2 0-47 15,1-7-79-15,2-5-136 16</inkml:trace>
  <inkml:trace contextRef="#ctx0" brushRef="#br0" timeOffset="122578.553">30714 12509 714 0,'0'-9'50'15,"7"0"-40"-15,8-2 3 16,9 4-5-16,1-2-2 15,4 2-5-15,5 0 1 0,0 1-3 16,-3 3 2-16,-6 1 0 16,-6 0-1-16,-4 2 2 15,-6 0 2-15,-6 6 0 16,-3 1-4-16,0 5 1 0,0 1-1 16,-2 1 1-16,-5 1-2 15,-6-2-1-15,-1 4 1 16,-1-3-2-16,-2 2 3 15,0-1 1-15,3-1-2 16,7-4 0-16,0 1 1 16,7 0 0-16,0-4 1 0,13 4 1 15,4-1-2-15,8 3 1 16,4 1-1-16,3 0 1 16,4 4 2-16,-2 3 2 15,1 1 2-15,-4 0-2 16,-7-1 2-16,-6 2-1 0,-9 1-3 15,-9-4 1-15,0 2 0 16,-19-2 5-16,-8-4 0 16,-10-4 6-16,-11-3 7 15,-8-3-2-15,-5-5-9 16,-8-1-10-16,-3 0 0 0,-2-1-2 16,-1-9-32-16,1-3-46 15,6-6-141-15</inkml:trace>
  <inkml:trace contextRef="#ctx0" brushRef="#br0" timeOffset="123734.7317">26318 12182 459 0,'0'-3'78'0,"0"-4"-27"16,0 1 12-16,0 1-6 15,0-1-4-15,-3 3-14 16,1-2-6-16,2 1-10 16,0 1-11-16,0 1-3 0,0 0 0 15,0 2-4-15,0 0-2 16,0 0-1-16,0 5-3 15,0 4-1-15,2 5 3 16,4 4-2-16,1 2 2 16,2 5-1-16,2 5 1 15,1 3-2-15,2 2 3 0,3 8 1 16,-2 3 2-16,4 2-2 16,-1 4 2-16,1 1 0 15,0 1 2-15,3 2 1 16,-5 0-5-16,3 2 3 15,-1 4 3-15,1 0-2 0,-1 3-4 16,-2-1 1-16,-2 2-2 16,-3 0 1-16,-3 0-1 15,0 0 0-15,-3-5-1 16,-1 0 1-16,-3 0 0 16,1-1 2-16,-1-2-1 15,1-1 3-15,1 0-2 0,0 2-3 16,0-3 0-16,1-1 0 15,-2 0-1-15,3-1 1 16,-3-3 1-16,1 1-4 16,2-4 3-16,-1 0-1 15,2-1 0-15,0 1 1 0,3 0 1 16,-2-1 0-16,3-1 1 16,0 0-3-16,-1-1 0 15,-1-2 1-15,-2 0-2 16,-2 0 3-16,-5-5 0 15,0 3 3-15,0-3 1 0,0-2-6 16,0-7 0-16,0-4 0 16,0-2 0-16,0-6 0 15,0-5 0-15,0-1 0 16,0-1 0-16,0-5 0 16,0 0 0-16,0-4 0 15,0-1 0-15,0 0 0 0,-7 0 0 16,-1-6 0-16,-6-12-8 15,-3-14-112-15,3-15-521 16</inkml:trace>
  <inkml:trace contextRef="#ctx0" brushRef="#br0" timeOffset="126375.2254">28242 12254 185 0,'0'-7'311'0,"0"-2"-279"15,0 1 39-15,0 0-26 16,0 1-3-16,0 1-7 16,0 1 3-16,0-1-5 15,0 2-3-15,0 3-2 0,0-1-2 16,0 2-10-16,0 0-6 15,0 0-6-15,0 0-4 16,0 0-1-16,0 6-3 16,0 2 4-16,0 3 1 15,5 3-1-15,-1 3 3 16,2 4-3-16,-3 2 2 0,1 0-1 16,-1 6 3-16,-3 3 0 15,0 2-1-15,0 7 0 16,0 0 1-16,0 2 4 15,-1 2-2-15,-3 1-1 16,1 0-1-16,1-1-2 0,-1 3 1 16,1 0 0-16,-1 4-1 15,1-1 0-15,-5 1 0 16,4-2-1-16,-2 0 0 16,-2-3 0-16,2-1 0 15,0 0 0-15,1-2 0 0,1-4 2 16,0 0 1-16,1-1-3 15,-2-2 1-15,3 1 2 16,-4-5-1-16,5 5 1 16,0-2-3-16,0-3 1 15,0 5 1-15,-2-4-2 0,2 0 0 16,7-2 1-16,-6-1-1 16,3 2 1-16,-2-4 2 15,1 3 0-15,-1-2 1 16,-1 2-4-16,1 2 1 15,0 0 2-15,1 2-4 0,-1-1 0 16,-2 3 0-16,2-5 0 16,0 3 0-16,-1-2 0 15,-1 2 0-15,3-4 0 16,-1 2 0-16,0 0 0 16,-1-2 0-16,1 0 0 15,0-2 0-15,0-1 0 0,1-2 0 16,0-2 0-16,1-2 0 15,-1-4 0-15,4 1 0 16,-4-2 0-16,1-2 0 16,-3 0 0-16,3-2 0 0,-2-1 0 15,-1-2 0-15,1-3 0 16,-2-1 0-16,4 0 0 16,-3-1 0-16,1 2 0 15,0 0 0-15,-1-4 0 16,-1 5 0-16,0-4 0 15,0-1 0-15,0-4 0 0,0 0-28 16,-1-6-123-16</inkml:trace>
  <inkml:trace contextRef="#ctx0" brushRef="#br0" timeOffset="127781.3718">30307 12234 522 0,'5'-5'11'0,"-1"-2"30"16,2 0 14-16,-1-1-2 16,0 3-2-16,-3 0-4 0,-2-1-8 15,0 3-9-15,0 1-3 16,0 0-10-16,0 0-11 16,-2 2-1-16,-3 0 0 15,0 0-3-15,2 0 2 0,1 0 3 16,1 0-3-16,-1 0 0 15,2 4 0-15,0 3-1 16,-2 2 2-16,0 1 0 16,1 1 0-16,-1 4 0 15,0 2-2-15,-1 3 1 0,-1 2 1 16,1 3-1-16,-1 1-2 16,0 5 0-16,-1 2 2 15,1 2-2-15,1 3 0 16,-1 2 0-16,1 2 1 15,-1 0 0-15,1 2 2 16,1 1 0-16,-2 5 3 0,0-2-5 16,-1 6 3-16,0-1-3 15,1 1-3-15,-1 1 0 16,-1 0 0-16,1-3 0 16,1 3 0-16,-1-3 0 0,3-2 0 15,-1-4 0-15,1 0 0 16,-1-5 0-16,1 1 0 15,-3-5 0-15,2 1 0 16,-1 1 0-16,-1-2 0 16,0-1 0-16,0-2 0 15,1 2 0-15,-2-4 0 0,1 0 0 16,0-1 0-16,1 0 0 16,1 1 0-16,-1-1 0 15,-1-1 0-15,-1 0 0 16,2 2 0-16,1 2 0 15,1-2 0-15,-1 2 0 16,1-2 0-16,2 4 0 0,0-2 0 16,0 4 0-16,0-1 0 15,0 2 0-15,0 2 0 16,0 2 0-16,0-4 0 16,0 4 0-16,0-4 0 0,0 1 0 15,0-3 0-15,0 2 0 16,0-1 0-16,0 2 0 15,0-4 0-15,0 1 0 16,0 0 0-16,0-6 0 16,0 1 0-16,0-3 0 0,-2-2 0 15,-1-2 0-15,3-2 0 16,-2-2 0-16,0 1 0 16,2-4 0-16,0-4 0 15,0 0 0-15,0-3 0 16,0-4 0-16,0-4 0 15,0 0 0-15,0-2 0 16,-2-1 0-16,-2 0 0 0,-1-9 0 16,-2-5 0-16,-7-10 0 15,-3-11-68-15,-6-17-278 16</inkml:trace>
  <inkml:trace contextRef="#ctx0" brushRef="#br0" timeOffset="129656.4036">23205 13795 138 0,'-4'-4'149'16,"1"3"-102"-16,1-3 5 15,-1 0-2-15,1-1-3 16,2 0 1-16,-4 1-1 15,4 1 6-15,0-1-5 16,0-2-4-16,0 3 1 0,0 1-13 16,0-1-6-16,0 3-8 15,0 0-2-15,4 3-6 16,-2 12-10-16,1 8 3 16,-1 7 3-16,-1 7 1 15,-1 3-1-15,2 6-2 16,-2-1-2-16,0-4-2 0,2-2 1 15,-2-5 0-15,0-4-1 16,2-8 1-16,-2-5-1 16,0-6-10-16,0-4-27 15,0-5-58-15,2-2-85 0,0-2-399 16</inkml:trace>
  <inkml:trace contextRef="#ctx0" brushRef="#br0" timeOffset="130046.9992">23203 13822 304 0,'0'-11'207'0,"0"-2"-166"16,2-1 13-16,11-2-15 15,2 3-3-15,4-1 4 16,-3 2-12-16,5 1-7 16,3 4-4-16,-4 2 3 0,-3 1-11 15,0 4-4-15,-3 0-3 16,-4 6 0-16,-7 8-4 16,-1 5 1-16,-2 3 2 15,-4 3 2-15,-9 0-2 16,-1 2 1-16,-4-2 0 15,-6-2-1-15,0-2 1 16,-1-3 0-16,-1 0-1 0,-1-6 0 16,5-1-4-16,7-2-49 15,3-6-38-15,9-1-18 16,3-2-63-16</inkml:trace>
  <inkml:trace contextRef="#ctx0" brushRef="#br0" timeOffset="130406.382">23512 13750 340 0,'-5'-10'316'0,"3"-3"-261"0,0 4 22 16,2 2-27-16,0 5-13 16,0 2-20-16,0 0-10 15,2 11-5-15,-2 9 4 16,0 5 3-16,0 8-1 0,0 5-3 16,-4 6-1-16,3 3 1 15,1 3-2-15,0-2-1 16,5-5-1-16,10-4 0 15,2-7-2-15,5-7-4 16,5-7-20-16,0-7-20 16,2-4-63-16,3-7-58 0,-3 0-40 15</inkml:trace>
  <inkml:trace contextRef="#ctx0" brushRef="#br0" timeOffset="130687.5772">23708 13890 604 0,'-3'0'47'0,"3"0"3"15,0 0-4-15,0 0 0 16,3 0-28-16,6 5-11 15,4 3 5-15,-1 5-4 16,0 0-4-16,1 3-2 0,-2-4-2 16,-1 6 1-16,2-2-5 15,-5 2-35-15,-2 0-17 16,0-4-21-16,-5-2-45 16,0-1-185-16</inkml:trace>
  <inkml:trace contextRef="#ctx0" brushRef="#br0" timeOffset="130890.7117">23823 13934 715 0,'2'-5'52'16,"-2"-1"-13"-16,2 5-5 15,-2 1-5-15,0 0-22 16,-4 14-9-16,-7 3 2 15,-5 7-1-15,0 6 0 0,-3 0-17 16,0 1-18-16,3-1-23 16,5-5-44-16,6-5-97 15</inkml:trace>
  <inkml:trace contextRef="#ctx0" brushRef="#br0" timeOffset="131187.5417">23910 13920 573 0,'-1'0'77'0,"1"0"-17"15,3-4-20-15,9-1-13 0,5 1-4 16,1-1-15-16,6 1-7 16,-3 3-1-16,4-1 1 15,-3 2-3-15,-2 0-30 16,-1 0-30-16,-7 5-5 16,-4 2-103-16</inkml:trace>
  <inkml:trace contextRef="#ctx0" brushRef="#br0" timeOffset="131312.5768">23965 14116 567 0,'-7'11'76'0,"5"-8"-63"0,2-3 4 16,3 0-13-16,10-7 1 16,3-7-6-16,6-2-141 15</inkml:trace>
  <inkml:trace contextRef="#ctx0" brushRef="#br0" timeOffset="131812.5078">24187 13913 583 0,'-5'0'120'15,"1"0"-69"-15,4 0 6 0,0 0-34 16,2 0-12-16,7 0-11 15,2 0-1-15,-2 0 0 16,3 7 1-16,-4 7 0 16,-3 0-1-16,-5 2 2 0,0 4 0 15,-3-1-1-15,-9 3 2 16,-2-6 0-16,-2 0-1 16,4-4 0-16,1-2 0 15,3-9-1-15,5-1 1 16,3 0 1-16,0-7-2 15,13-11-1-15,1-1 0 0,6-6 2 16,-3-2 4-16,2-2 4 16,-3 1 10-16,-5-1 0 15,-3 3 0-15,-4 2 0 16,-1 5 0-16,-3 1-5 16,0 7-4-16,0 2-5 0,-1 8-2 15,-3 1 0-15,-1 0-6 16,3 12 0-16,0 2 2 15,2 8 2-15,0-1-1 16,2 2 0-16,7-2-3 0,4-2-5 16,1-5-7-16,3-3-4 15,-2-10-6-15,5-1-10 16,-2 0-26-16,0-11-68 16,-1-6-62-16</inkml:trace>
  <inkml:trace contextRef="#ctx0" brushRef="#br0" timeOffset="132046.9">24397 13579 635 0,'-10'-2'91'0,"3"2"-27"0,1 0-11 16,6 0-31-16,0 2-3 15,6 7-18-15,13 7-3 16,8 3 12-16,5 6 14 15,6 7 12-15,-3 10-5 16,-3 6-11-16,-6 11-11 0,-11 9-5 16,-13 8-1-16,-4 10 0 15,-23 5-5-15,-20-2-35 16,-24-9-89-16</inkml:trace>
  <inkml:trace contextRef="#ctx0" brushRef="#br0" timeOffset="133218.8359">32620 11066 687 0,'0'10'23'0,"3"3"-14"16,1-1 1-16,4 6 6 15,-3 6-2-15,-2 2 2 16,3 6 1-16,-1 2-7 15,4-4 3-15,4-3 6 0,1-7-1 16,11-11-3-16,11-9 5 16,12-20 15-16,24-17 1 15,28-19-7-15,22-9-9 16,12-14-4-16,10-3-16 16,-3-2 0-16,-24-3-11 15,-36-4-103-15,-40 0-582 0,-34-8 696 16,-19-6 0-16</inkml:trace>
  <inkml:trace contextRef="#ctx0" brushRef="#br0" timeOffset="202155.7531">12973 15978 561 0,'0'-6'36'0,"0"-4"2"16,0 3 45-16,0 2 4 0,-2 1-38 15,2 1-17-15,0 3-7 16,0 0-16-16,0 8-8 16,6 9 2-16,5 8 1 15,1 8 7-15,3 14-1 16,2 6-4-16,-3 9-2 15,-1 2-2-15,-4-3 0 0,3 0-1 16,-7-11-19-16,0-12-34 16,0-16-36-16,-1-9-102 15</inkml:trace>
  <inkml:trace contextRef="#ctx0" brushRef="#br0" timeOffset="202437.178">12998 15954 675 0,'-28'-13'4'0,"1"4"12"0,7 2 40 15,12-2-9-15,8 0-18 16,2-2-15-16,24-1-10 16,6 3-3-16,12 2 1 15,2 5 1-15,3 2-1 16,-5 9 1-16,-6 10 0 0,-10 9-1 15,-9 1 1-15,-11 6-1 16,-8 2 4-16,-7-2-1 16,-13 3-1-16,-2-6 0 15,-5-4-3-15,0-3 0 16,1-6 1-16,9-7-13 0,2-11-47 16,10-1-80-16,5-15-262 15</inkml:trace>
  <inkml:trace contextRef="#ctx0" brushRef="#br0" timeOffset="202827.7683">13697 15722 724 0,'-7'-13'9'0,"-2"1"58"15,2 6 0-15,-4 6-38 16,0 11-15-16,-7 16-10 15,4 16 4-15,-4 17 13 0,2 17-5 16,3 19-4-16,5 9-4 16,8 10-4-16,0 0-2 15,14-3 0-15,7-7-1 16,12-15-2-16,6-12-18 16,10-17-20-16,0-14-29 15,7-21-125-15,4-22-345 0</inkml:trace>
  <inkml:trace contextRef="#ctx0" brushRef="#br0" timeOffset="203109.0038">14144 16122 751 0,'15'0'16'0,"0"6"-18"15,12 3 25-15,4 9 11 16,0 2-14-16,1 6-7 16,-2 4-9-16,3 6-2 15,-6-1-1-15,-4 1 0 0,-4-2-6 16,-5-7-63-16,-9-7-77 15,-4-12-176-15</inkml:trace>
  <inkml:trace contextRef="#ctx0" brushRef="#br0" timeOffset="203265.2429">14361 16110 570 0,'-12'-27'145'0,"0"12"-89"15,2 9-23-15,0 6-1 16,1 16-22-16,-2 12-11 15,2 12 2-15,-2 8 1 0,3 8-2 16,5 2 2-16,0-1 0 16,1-7-48-16,2-7-207 15</inkml:trace>
  <inkml:trace contextRef="#ctx0" brushRef="#br0" timeOffset="203812.0711">14884 16217 673 0,'-9'0'122'0,"7"0"-97"0,2-4 13 15,9-7-17-15,13-1-14 16,7-2-5-16,8 0 1 16,6-2-7-16,6 3 6 15,-2 5-2-15,-8 5-26 16,-3 3-83-16,-13 0-82 0,-12 6-172 16</inkml:trace>
  <inkml:trace contextRef="#ctx0" brushRef="#br0" timeOffset="203937.0675">15080 16292 517 0,'-24'18'73'16,"6"-2"11"-16,9-4-13 16,8-3-34-16,1-4-25 0,14-2-6 15,13-3-1-15,11 0 3 16,5-8-5-16,11-6-1 16,5-6-11-16,1-6-139 15</inkml:trace>
  <inkml:trace contextRef="#ctx0" brushRef="#br0" timeOffset="204374.5276">15692 15996 711 0,'-4'-15'12'0,"4"3"10"15,8-1 16-15,11 3-1 16,5 0-7-16,4 2-12 15,0 6-12-15,-1 2-2 0,-5 0 2 16,-7 2-4 0,-6 11-2-16,-8 5-4 0,-1 1 4 15,-10 3 3-15,-2 1-2 16,-5-2 0-16,3 1 1 16,3-8-2-16,4-1 2 15,5-5-2-15,2-4-2 0,5-3 2 16,9-1 2-16,6 0 2 15,4 0 3-15,7 0-5 16,1 0-1-16,-2 0 1 16,-3 6-1-16,-3 5 2 15,-7 0 3-15,-3 7 2 0,-9-1 3 16,-5 6 3 0,0 2-3-16,-13 0-4 0,-6 2-4 15,-9 1 0-15,0-3 0 16,-5-2-2-16,-2-3-11 15,2-7-31-15,6-8-28 16,4-5-118-16</inkml:trace>
  <inkml:trace contextRef="#ctx0" brushRef="#br0" timeOffset="204796.3943">15818 15522 557 0,'0'0'248'0,"0"-2"-243"15,11-7 16-15,9 2 9 16,8-2 5-16,8 5-17 16,5 4-6-16,8 4 0 0,8 17-1 15,2 10-2-15,0 11-1 16,1 18 2-16,-8 13-5 15,-6 12 1-15,-7 12 0 16,-12 7-4-16,-17 10 1 16,-10-5-1-16,-12 2-2 0,-25-6 4 15,-12-5-3-15,-19-7-12 16,-14-13-46-16,-11-10-69 16</inkml:trace>
  <inkml:trace contextRef="#ctx0" brushRef="#br0" timeOffset="205983.8263">17100 16012 661 0,'-6'0'35'15,"3"0"0"-15,-1 0 32 0,4-1-17 16,0-5-21-16,11 2-15 16,7-1-10-16,6-2-4 15,2 1 2-15,6 1-1 16,0 2-2-16,3 1-26 0,-2 2-44 15,-12 2-80-15,-7 6-157 16</inkml:trace>
  <inkml:trace contextRef="#ctx0" brushRef="#br0" timeOffset="206140.0249">17094 16300 587 0,'-3'13'107'15,"3"-9"-95"-15,22-4 28 16,12-2 30-16,15-11-30 15,11 1-31-15,9-9-7 16,1 3-2-16,-4-5-78 16,-10-4-282-16</inkml:trace>
</inkml:ink>
</file>

<file path=ppt/media/image1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emf"/><Relationship Id="rId5" Type="http://schemas.openxmlformats.org/officeDocument/2006/relationships/customXml" Target="../ink/ink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86200" y="2549769"/>
            <a:ext cx="8016631" cy="1793631"/>
          </a:xfrm>
        </p:spPr>
        <p:txBody>
          <a:bodyPr/>
          <a:lstStyle/>
          <a:p>
            <a:r>
              <a:rPr lang="en-US" dirty="0" smtClean="0"/>
              <a:t>Discrete </a:t>
            </a:r>
            <a:r>
              <a:rPr lang="en-US" dirty="0"/>
              <a:t>&amp; </a:t>
            </a:r>
            <a:r>
              <a:rPr lang="en-US" dirty="0" smtClean="0"/>
              <a:t>Continuous Distributions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Developing Discrete Probability Distributions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838200" y="1752600"/>
            <a:ext cx="69342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SSS    :  P(X = 3) = (.2)*(.2)*(.2) =  0.008      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</a:t>
            </a:r>
            <a:r>
              <a:rPr lang="en-US" alt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P(3) = .008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SSS</a:t>
            </a:r>
            <a:r>
              <a:rPr lang="en-US" altLang="en-US" sz="1600" b="1" baseline="30000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        </a:t>
            </a: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P(X = 2) = (.2)*(.2)*(.8) =  0.032   </a:t>
            </a:r>
            <a:endParaRPr lang="en-US" altLang="en-US" sz="1600" b="1" u="sng" baseline="30000" dirty="0">
              <a:solidFill>
                <a:srgbClr val="FF9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</a:t>
            </a:r>
            <a:r>
              <a:rPr lang="en-US" altLang="en-US" sz="1600" b="1" baseline="30000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     :  P(X = 2) = (.2)*(.8)*(.2) =  0.032   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      :  P(X = 2) = (.8)*(.2)*(.2) =  0.032   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</a:t>
            </a:r>
            <a:r>
              <a:rPr lang="en-US" alt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P(2) = .032+.032+.032 					            (Additive Law)	</a:t>
            </a:r>
            <a:endParaRPr lang="en-US" altLang="en-US" sz="1600" b="1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     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P(X = 1) = (.2)*(.8)*(.8) =   0.128</a:t>
            </a:r>
            <a:endParaRPr lang="en-US" altLang="en-US" sz="1600" b="1" baseline="30000" dirty="0">
              <a:solidFill>
                <a:srgbClr val="00C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: P(X = 1) = (.8)*(.2)*(.8) =  0.128</a:t>
            </a:r>
            <a:endParaRPr lang="en-US" altLang="en-US" sz="1600" b="1" baseline="30000" dirty="0">
              <a:solidFill>
                <a:srgbClr val="00C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   : P(X = 1) = (.8)*(.8)*(.2) =  0.128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</a:t>
            </a:r>
            <a:r>
              <a:rPr lang="en-US" alt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P(1) = .128+.128+.128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00C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    </a:t>
            </a:r>
            <a:r>
              <a:rPr lang="en-US" alt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(Additive Law)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US" sz="1600" b="1" baseline="30000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altLang="en-US" sz="1600" b="1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: P(X = 0) = (.8)*(.8)*(.8) =  0.512</a:t>
            </a:r>
          </a:p>
          <a:p>
            <a:pPr>
              <a:buFontTx/>
              <a:buNone/>
            </a:pPr>
            <a:r>
              <a:rPr lang="en-US" altLang="en-US" sz="1600" b="1" dirty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P(0) = .512</a:t>
            </a:r>
          </a:p>
          <a:p>
            <a:pPr>
              <a:buFontTx/>
              <a:buNone/>
            </a:pPr>
            <a:endParaRPr lang="en-US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838200" y="1219200"/>
            <a:ext cx="6477000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20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Sample Space: List of all possible outcomes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200" y="5791200"/>
          <a:ext cx="6096000" cy="741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68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X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marT="45700" marB="45700"/>
                </a:tc>
              </a:tr>
              <a:tr h="370682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P(x)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0.512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0.384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0.096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0.008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05280" y="1536840"/>
              <a:ext cx="5662080" cy="5124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1600" y="1524960"/>
                <a:ext cx="5689080" cy="514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28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5" name="Rectangle 3"/>
          <p:cNvSpPr>
            <a:spLocks noGrp="1"/>
          </p:cNvSpPr>
          <p:nvPr>
            <p:ph type="body" idx="4294967295"/>
          </p:nvPr>
        </p:nvSpPr>
        <p:spPr>
          <a:xfrm>
            <a:off x="762000" y="2819400"/>
            <a:ext cx="8229600" cy="2316163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en-US" sz="1800" dirty="0" smtClean="0">
                <a:latin typeface="Arial" panose="020B0604020202020204" pitchFamily="34" charset="0"/>
              </a:rPr>
              <a:t>Mean = 0*(.512) + 1*(.384) + 2*(.096) + 3*(.008)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1800" dirty="0" smtClean="0">
                <a:latin typeface="Arial" panose="020B0604020202020204" pitchFamily="34" charset="0"/>
              </a:rPr>
              <a:t>	          = 0 + 0.384 + 0.192 + 0.024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sz="1800" dirty="0" smtClean="0">
                <a:latin typeface="Arial" panose="020B0604020202020204" pitchFamily="34" charset="0"/>
              </a:rPr>
              <a:t>		 = 0.6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en-US" sz="1800" dirty="0" smtClean="0">
              <a:latin typeface="Arial" panose="020B0604020202020204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762000" y="1600200"/>
          <a:ext cx="6096000" cy="741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68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X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marT="45700" marB="45700"/>
                </a:tc>
              </a:tr>
              <a:tr h="370682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P(x)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0.512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0.384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0.096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0.008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00" marB="45700"/>
                </a:tc>
              </a:tr>
            </a:tbl>
          </a:graphicData>
        </a:graphic>
      </p:graphicFrame>
      <p:sp>
        <p:nvSpPr>
          <p:cNvPr id="8" name="Rectangle 2"/>
          <p:cNvSpPr txBox="1">
            <a:spLocks/>
          </p:cNvSpPr>
          <p:nvPr/>
        </p:nvSpPr>
        <p:spPr>
          <a:xfrm>
            <a:off x="685800" y="295110"/>
            <a:ext cx="109728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3200" b="1" dirty="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rPr>
              <a:t>Computing </a:t>
            </a:r>
            <a:r>
              <a:rPr lang="en-US" sz="3200" b="1" dirty="0" smtClean="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rPr>
              <a:t>Mean </a:t>
            </a:r>
            <a:r>
              <a:rPr lang="en-US" sz="3200" b="1" dirty="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rPr>
              <a:t>for Discrete Random Variable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09800" y="1730520"/>
              <a:ext cx="4529160" cy="1685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9720" y="1721160"/>
                <a:ext cx="4551120" cy="170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61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304800"/>
            <a:ext cx="724108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200" b="1" dirty="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rPr>
              <a:t>Discrete &amp; Continuous Distributions</a:t>
            </a:r>
            <a:endParaRPr lang="en-IN" sz="3200" b="1" dirty="0">
              <a:solidFill>
                <a:schemeClr val="bg1"/>
              </a:solidFill>
              <a:latin typeface="Helvetica" panose="020B0604020202030204" pitchFamily="34" charset="0"/>
              <a:ea typeface="+mj-ea"/>
              <a:cs typeface="+mj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32000" y="695880"/>
              <a:ext cx="9744480" cy="3274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9760" y="682200"/>
                <a:ext cx="9763200" cy="33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1415600" y="2069640"/>
              <a:ext cx="277200" cy="154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05160" y="2059200"/>
                <a:ext cx="298080" cy="17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060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304800"/>
            <a:ext cx="724108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200" b="1" dirty="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rPr>
              <a:t>Discrete &amp; Continuous Distributions</a:t>
            </a:r>
            <a:endParaRPr lang="en-IN" sz="3200" b="1" dirty="0">
              <a:solidFill>
                <a:schemeClr val="bg1"/>
              </a:solidFill>
              <a:latin typeface="Helvetica" panose="020B0604020202030204" pitchFamily="34" charset="0"/>
              <a:ea typeface="+mj-ea"/>
              <a:cs typeface="+mj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32000" y="695880"/>
              <a:ext cx="9744480" cy="3274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9760" y="682200"/>
                <a:ext cx="9763200" cy="33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239000" y="362160"/>
              <a:ext cx="7052400" cy="463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4960" y="357840"/>
                <a:ext cx="7070760" cy="465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913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762000" y="1371600"/>
            <a:ext cx="96774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Tx/>
              <a:buNone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random variable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usually written X, is a 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variable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whose possible values are numerical outcomes of a 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phenomenon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or experiment.</a:t>
            </a:r>
            <a:endParaRPr lang="en-US" alt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9490" y="2646823"/>
            <a:ext cx="8991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sz="2000" b="1" dirty="0">
                <a:solidFill>
                  <a:srgbClr val="009900"/>
                </a:solidFill>
                <a:latin typeface="Arial" charset="0"/>
                <a:cs typeface="Arial" charset="0"/>
              </a:rPr>
              <a:t>Examples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sz="2000" dirty="0">
                <a:latin typeface="Arial" charset="0"/>
                <a:cs typeface="Arial" charset="0"/>
              </a:rPr>
              <a:t>X = number of heads when the experiment is flipping a coin 20 times.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sz="2000" dirty="0">
                <a:latin typeface="Arial" charset="0"/>
                <a:cs typeface="Arial" charset="0"/>
              </a:rPr>
              <a:t>C = the daily change in a stock price.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sz="2000" dirty="0">
                <a:latin typeface="Arial" charset="0"/>
                <a:cs typeface="Arial" charset="0"/>
              </a:rPr>
              <a:t>R = the number of kilometers per litter you get on your  car during a family vacation.</a:t>
            </a:r>
          </a:p>
          <a:p>
            <a:pPr eaLnBrk="1" hangingPunct="1">
              <a:defRPr/>
            </a:pPr>
            <a:endParaRPr lang="en-US" sz="2000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169120" y="2177280"/>
              <a:ext cx="3727080" cy="252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58320" y="2161080"/>
                <a:ext cx="3754440" cy="255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874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Variable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762000" y="1190625"/>
            <a:ext cx="10439400" cy="205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rgbClr val="009900"/>
                </a:solidFill>
                <a:latin typeface="Arial" panose="020B0604020202020204" pitchFamily="34" charset="0"/>
              </a:rPr>
              <a:t>Discrete Random Variable</a:t>
            </a:r>
            <a:r>
              <a:rPr lang="en-US" altLang="en-US" sz="2400" dirty="0">
                <a:solidFill>
                  <a:srgbClr val="009900"/>
                </a:solidFill>
                <a:latin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2000" dirty="0" smtClean="0">
                <a:latin typeface="Arial" panose="020B0604020202020204" pitchFamily="34" charset="0"/>
              </a:rPr>
              <a:t> </a:t>
            </a:r>
            <a:r>
              <a:rPr lang="en-US" altLang="en-US" sz="2000" dirty="0">
                <a:latin typeface="Arial" panose="020B0604020202020204" pitchFamily="34" charset="0"/>
              </a:rPr>
              <a:t>one that takes on a </a:t>
            </a:r>
            <a:r>
              <a:rPr lang="en-US" altLang="en-US" sz="2000" b="1" i="1" dirty="0">
                <a:latin typeface="Arial" panose="020B0604020202020204" pitchFamily="34" charset="0"/>
              </a:rPr>
              <a:t>countable</a:t>
            </a:r>
            <a:r>
              <a:rPr lang="en-US" altLang="en-US" sz="2000" dirty="0">
                <a:latin typeface="Arial" panose="020B0604020202020204" pitchFamily="34" charset="0"/>
              </a:rPr>
              <a:t> number of values </a:t>
            </a:r>
            <a:endParaRPr lang="en-US" altLang="en-US" sz="2000" dirty="0" smtClean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000" dirty="0">
                <a:latin typeface="Arial" panose="020B0604020202020204" pitchFamily="34" charset="0"/>
              </a:rPr>
              <a:t>usually count data [Number of]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000" dirty="0">
                <a:latin typeface="Arial" panose="020B0604020202020204" pitchFamily="34" charset="0"/>
              </a:rPr>
              <a:t> this means you can sit down and list </a:t>
            </a:r>
            <a:r>
              <a:rPr lang="en-US" altLang="en-US" sz="2000" b="1" dirty="0">
                <a:latin typeface="Arial" panose="020B0604020202020204" pitchFamily="34" charset="0"/>
              </a:rPr>
              <a:t>all</a:t>
            </a:r>
            <a:r>
              <a:rPr lang="en-US" altLang="en-US" sz="2000" dirty="0">
                <a:latin typeface="Arial" panose="020B0604020202020204" pitchFamily="34" charset="0"/>
              </a:rPr>
              <a:t> possible outcomes without missing any</a:t>
            </a:r>
            <a:endParaRPr lang="en-US" altLang="en-US" sz="2000" b="1" u="sng" dirty="0"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62000" y="3733800"/>
            <a:ext cx="96774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rgbClr val="009900"/>
                </a:solidFill>
                <a:latin typeface="Arial" panose="020B0604020202020204" pitchFamily="34" charset="0"/>
              </a:rPr>
              <a:t>Example: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altLang="en-US" sz="2000" dirty="0">
                <a:latin typeface="Arial" panose="020B0604020202020204" pitchFamily="34" charset="0"/>
              </a:rPr>
              <a:t> X = </a:t>
            </a:r>
            <a:r>
              <a:rPr lang="en-US" altLang="en-US" sz="2000" dirty="0" smtClean="0">
                <a:latin typeface="Arial" panose="020B0604020202020204" pitchFamily="34" charset="0"/>
              </a:rPr>
              <a:t>sum of values </a:t>
            </a:r>
            <a:r>
              <a:rPr lang="en-US" altLang="en-US" sz="2000" dirty="0">
                <a:latin typeface="Arial" panose="020B0604020202020204" pitchFamily="34" charset="0"/>
              </a:rPr>
              <a:t>on the roll of two dice: X has to be either 2, 3, 4, …, or 12.</a:t>
            </a: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altLang="en-US" sz="2000" dirty="0">
                <a:latin typeface="Arial" panose="020B0604020202020204" pitchFamily="34" charset="0"/>
              </a:rPr>
              <a:t> Y = number of accidents in Hyderabad during a week: Y has to be 0, 1, 2, 3, 4, 5, 6, 7, 8, ……………”real big number”</a:t>
            </a:r>
          </a:p>
        </p:txBody>
      </p:sp>
    </p:spTree>
    <p:extLst>
      <p:ext uri="{BB962C8B-B14F-4D97-AF65-F5344CB8AC3E}">
        <p14:creationId xmlns:p14="http://schemas.microsoft.com/office/powerpoint/2010/main" val="943434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Variable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762000" y="1219200"/>
            <a:ext cx="10363200" cy="2419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rgbClr val="009900"/>
                </a:solidFill>
                <a:latin typeface="Arial" panose="020B0604020202020204" pitchFamily="34" charset="0"/>
              </a:rPr>
              <a:t>Continuous Random Variable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2400" b="1" dirty="0">
              <a:solidFill>
                <a:srgbClr val="009900"/>
              </a:solidFill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2000" dirty="0" smtClean="0">
                <a:latin typeface="Arial" panose="020B0604020202020204" pitchFamily="34" charset="0"/>
              </a:rPr>
              <a:t> </a:t>
            </a:r>
            <a:r>
              <a:rPr lang="en-US" altLang="en-US" sz="2000" dirty="0">
                <a:latin typeface="Arial" panose="020B0604020202020204" pitchFamily="34" charset="0"/>
              </a:rPr>
              <a:t>one that takes on an uncountable number of values </a:t>
            </a:r>
            <a:endParaRPr lang="en-US" altLang="en-US" sz="2000" dirty="0" smtClean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000" dirty="0">
                <a:latin typeface="Arial" panose="020B0604020202020204" pitchFamily="34" charset="0"/>
              </a:rPr>
              <a:t>usually measurement data [time, weight, distance, </a:t>
            </a:r>
            <a:r>
              <a:rPr lang="en-US" altLang="en-US" sz="2000" dirty="0" err="1">
                <a:latin typeface="Arial" panose="020B0604020202020204" pitchFamily="34" charset="0"/>
              </a:rPr>
              <a:t>etc</a:t>
            </a:r>
            <a:r>
              <a:rPr lang="en-US" altLang="en-US" sz="2000" dirty="0">
                <a:latin typeface="Arial" panose="020B0604020202020204" pitchFamily="34" charset="0"/>
              </a:rPr>
              <a:t>]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000" dirty="0">
                <a:latin typeface="Arial" panose="020B0604020202020204" pitchFamily="34" charset="0"/>
              </a:rPr>
              <a:t> this means you can never list all possible outcomes even if you had an infinite amount of time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762000" y="3960674"/>
            <a:ext cx="10820400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rgbClr val="009900"/>
                </a:solidFill>
                <a:latin typeface="Arial" panose="020B0604020202020204" pitchFamily="34" charset="0"/>
              </a:rPr>
              <a:t>Example: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2000" b="1" dirty="0">
              <a:solidFill>
                <a:srgbClr val="009900"/>
              </a:solidFill>
              <a:latin typeface="Arial" panose="020B0604020202020204" pitchFamily="34" charset="0"/>
            </a:endParaRPr>
          </a:p>
          <a:p>
            <a:pPr indent="-342900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000" dirty="0">
                <a:latin typeface="Arial" panose="020B0604020202020204" pitchFamily="34" charset="0"/>
              </a:rPr>
              <a:t> X =  time it takes you to drive home from </a:t>
            </a:r>
            <a:r>
              <a:rPr lang="en-US" altLang="en-US" sz="2000" dirty="0" smtClean="0">
                <a:latin typeface="Arial" panose="020B0604020202020204" pitchFamily="34" charset="0"/>
              </a:rPr>
              <a:t>work place: </a:t>
            </a:r>
            <a:r>
              <a:rPr lang="en-US" altLang="en-US" sz="2000" dirty="0">
                <a:latin typeface="Arial" panose="020B0604020202020204" pitchFamily="34" charset="0"/>
              </a:rPr>
              <a:t>X &gt; 0, might be 30.1 minutes measured to the nearest tenth but in reality the actual time is 30.10000001…………………. minutes?)</a:t>
            </a:r>
          </a:p>
          <a:p>
            <a:pPr indent="-342900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000" dirty="0" smtClean="0">
                <a:latin typeface="Arial" panose="020B0604020202020204" pitchFamily="34" charset="0"/>
              </a:rPr>
              <a:t>Exercise</a:t>
            </a:r>
            <a:r>
              <a:rPr lang="en-US" altLang="en-US" sz="2000" dirty="0">
                <a:latin typeface="Arial" panose="020B0604020202020204" pitchFamily="34" charset="0"/>
              </a:rPr>
              <a:t>: try to list all possible numbers between 0 and 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92600" y="3646080"/>
              <a:ext cx="1969200" cy="151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77480" y="3630600"/>
                <a:ext cx="2000880" cy="154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7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Discrete Probability </a:t>
            </a:r>
            <a:r>
              <a:rPr lang="en-US" dirty="0" err="1" smtClean="0"/>
              <a:t>Disribution</a:t>
            </a: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9525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altLang="en-US" sz="1800" b="1" i="1" dirty="0">
                <a:latin typeface="Arial" panose="020B0604020202020204" pitchFamily="34" charset="0"/>
                <a:cs typeface="Arial" panose="020B0604020202020204" pitchFamily="34" charset="0"/>
              </a:rPr>
              <a:t>probability distribution (density function)</a:t>
            </a:r>
            <a:r>
              <a:rPr lang="en-US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is a table, formula, or graph that describes the values of a random variable and the probability associated with these values.</a:t>
            </a:r>
          </a:p>
          <a:p>
            <a:pPr>
              <a:buFontTx/>
              <a:buNone/>
            </a:pPr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rgbClr val="009900"/>
                </a:solidFill>
                <a:latin typeface="Arial" panose="020B0604020202020204" pitchFamily="34" charset="0"/>
              </a:rPr>
              <a:t>Discrete Probability Distribution</a:t>
            </a:r>
          </a:p>
          <a:p>
            <a:pPr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  <a:cs typeface="Arial" panose="020B0604020202020204" pitchFamily="34" charset="0"/>
              </a:rPr>
              <a:t>	X = outcome of rolling one die</a:t>
            </a:r>
          </a:p>
          <a:p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743200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914400" y="3505200"/>
            <a:ext cx="9245600" cy="28194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b="1" dirty="0">
                <a:solidFill>
                  <a:srgbClr val="009900"/>
                </a:solidFill>
                <a:latin typeface="Arial" charset="0"/>
              </a:rPr>
              <a:t>Discrete Probability Notation…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dirty="0">
                <a:cs typeface="Arial" pitchFamily="34" charset="0"/>
              </a:rPr>
              <a:t>An upper-case letter will represent the </a:t>
            </a:r>
            <a:r>
              <a:rPr lang="en-US" b="1" i="1" dirty="0">
                <a:cs typeface="Arial" pitchFamily="34" charset="0"/>
              </a:rPr>
              <a:t>name</a:t>
            </a:r>
            <a:r>
              <a:rPr lang="en-US" dirty="0">
                <a:cs typeface="Arial" pitchFamily="34" charset="0"/>
              </a:rPr>
              <a:t> of the random variable, usually </a:t>
            </a:r>
            <a:r>
              <a:rPr lang="en-US" b="1" dirty="0">
                <a:cs typeface="Arial" pitchFamily="34" charset="0"/>
              </a:rPr>
              <a:t>X</a:t>
            </a:r>
            <a:r>
              <a:rPr lang="en-US" dirty="0">
                <a:cs typeface="Arial" pitchFamily="34" charset="0"/>
              </a:rPr>
              <a:t>.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dirty="0" smtClean="0">
                <a:cs typeface="Arial" pitchFamily="34" charset="0"/>
              </a:rPr>
              <a:t>Its </a:t>
            </a:r>
            <a:r>
              <a:rPr lang="en-US" dirty="0">
                <a:cs typeface="Arial" pitchFamily="34" charset="0"/>
              </a:rPr>
              <a:t>lower-case counterpart, x, will represent the </a:t>
            </a:r>
            <a:r>
              <a:rPr lang="en-US" b="1" i="1" dirty="0">
                <a:cs typeface="Arial" pitchFamily="34" charset="0"/>
              </a:rPr>
              <a:t>value</a:t>
            </a:r>
            <a:r>
              <a:rPr lang="en-US" dirty="0">
                <a:cs typeface="Arial" pitchFamily="34" charset="0"/>
              </a:rPr>
              <a:t> of the random variable.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dirty="0" smtClean="0">
                <a:cs typeface="Arial" pitchFamily="34" charset="0"/>
              </a:rPr>
              <a:t>The </a:t>
            </a:r>
            <a:r>
              <a:rPr lang="en-US" dirty="0">
                <a:cs typeface="Arial" pitchFamily="34" charset="0"/>
              </a:rPr>
              <a:t>probability that the random variable </a:t>
            </a:r>
            <a:r>
              <a:rPr lang="en-US" b="1" dirty="0">
                <a:cs typeface="Arial" pitchFamily="34" charset="0"/>
              </a:rPr>
              <a:t>X</a:t>
            </a:r>
            <a:r>
              <a:rPr lang="en-US" dirty="0">
                <a:cs typeface="Arial" pitchFamily="34" charset="0"/>
              </a:rPr>
              <a:t> will equal x is: 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dirty="0">
                <a:cs typeface="Arial" pitchFamily="34" charset="0"/>
              </a:rPr>
              <a:t>	P(</a:t>
            </a:r>
            <a:r>
              <a:rPr lang="en-US" b="1" dirty="0">
                <a:cs typeface="Arial" pitchFamily="34" charset="0"/>
              </a:rPr>
              <a:t>X</a:t>
            </a:r>
            <a:r>
              <a:rPr lang="en-US" dirty="0">
                <a:cs typeface="Arial" pitchFamily="34" charset="0"/>
              </a:rPr>
              <a:t> = x)  or more simply P(x)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ü"/>
              <a:defRPr/>
            </a:pPr>
            <a:r>
              <a:rPr lang="en-US" b="1" dirty="0" smtClean="0">
                <a:cs typeface="Arial" pitchFamily="34" charset="0"/>
              </a:rPr>
              <a:t>X</a:t>
            </a:r>
            <a:r>
              <a:rPr lang="en-US" dirty="0" smtClean="0">
                <a:cs typeface="Arial" pitchFamily="34" charset="0"/>
              </a:rPr>
              <a:t> </a:t>
            </a:r>
            <a:r>
              <a:rPr lang="en-US" dirty="0">
                <a:cs typeface="Arial" pitchFamily="34" charset="0"/>
              </a:rPr>
              <a:t>= number of </a:t>
            </a:r>
            <a:r>
              <a:rPr lang="en-US" dirty="0" smtClean="0">
                <a:cs typeface="Arial" pitchFamily="34" charset="0"/>
              </a:rPr>
              <a:t>heads </a:t>
            </a:r>
            <a:r>
              <a:rPr lang="en-US" dirty="0">
                <a:cs typeface="Arial" pitchFamily="34" charset="0"/>
              </a:rPr>
              <a:t>in 10 flips of coin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dirty="0">
                <a:cs typeface="Arial" pitchFamily="34" charset="0"/>
              </a:rPr>
              <a:t>	P(X = 5) = P(5) = probability of 5 heads (x) in 10 flips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1400" dirty="0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731120" y="1059480"/>
              <a:ext cx="7146720" cy="4008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6000" y="1044360"/>
                <a:ext cx="7177680" cy="403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355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Mean, Variance &amp; Standard </a:t>
            </a:r>
            <a:r>
              <a:rPr lang="en-US" altLang="en-US" dirty="0" smtClean="0"/>
              <a:t>Deviation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295400"/>
            <a:ext cx="9829800" cy="5181600"/>
          </a:xfrm>
          <a:prstGeom prst="rect">
            <a:avLst/>
          </a:prstGeom>
        </p:spPr>
        <p:txBody>
          <a:bodyPr/>
          <a:lstStyle/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alt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mean of a discrete random variable is the </a:t>
            </a:r>
            <a:r>
              <a:rPr lang="en-US" altLang="en-US" sz="20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weighted average</a:t>
            </a: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of all of its values. The weights are the probabilities. 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alt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This parameter is also called the expected value of X and is represented by E(X). </a:t>
            </a:r>
          </a:p>
          <a:p>
            <a:pPr>
              <a:lnSpc>
                <a:spcPct val="90000"/>
              </a:lnSpc>
            </a:pPr>
            <a:endParaRPr lang="en-US" altLang="en-US" sz="2000" dirty="0" smtClean="0"/>
          </a:p>
          <a:p>
            <a:pPr>
              <a:lnSpc>
                <a:spcPct val="90000"/>
              </a:lnSpc>
            </a:pPr>
            <a:endParaRPr lang="en-US" altLang="en-US" sz="2000" dirty="0" smtClean="0"/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variance is </a:t>
            </a:r>
          </a:p>
          <a:p>
            <a:pPr>
              <a:lnSpc>
                <a:spcPct val="90000"/>
              </a:lnSpc>
            </a:pPr>
            <a:endParaRPr lang="en-US" altLang="en-US" sz="2000" dirty="0" smtClean="0"/>
          </a:p>
          <a:p>
            <a:pPr>
              <a:lnSpc>
                <a:spcPct val="90000"/>
              </a:lnSpc>
            </a:pPr>
            <a:endParaRPr lang="en-US" altLang="en-US" sz="2000" dirty="0" smtClean="0"/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alt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standard deviation is </a:t>
            </a:r>
          </a:p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endParaRPr lang="en-US" altLang="en-US" sz="2400" dirty="0" smtClean="0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276600"/>
            <a:ext cx="2346325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419600"/>
            <a:ext cx="2514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5897562"/>
            <a:ext cx="1066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2402640" y="3633840"/>
              <a:ext cx="2804040" cy="2679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88240" y="3621600"/>
                <a:ext cx="2832840" cy="270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440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Computing Mean, Variance, and Std. Dev. for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Discrete </a:t>
            </a:r>
            <a:r>
              <a:rPr lang="en-US" sz="2400" dirty="0"/>
              <a:t>Random Variable 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685800" y="1742364"/>
            <a:ext cx="1005840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1800" b="1" dirty="0">
                <a:solidFill>
                  <a:srgbClr val="009900"/>
                </a:solidFill>
                <a:latin typeface="Arial" panose="020B0604020202020204" pitchFamily="34" charset="0"/>
              </a:rPr>
              <a:t>Example </a:t>
            </a:r>
            <a:r>
              <a:rPr lang="en-US" altLang="en-US" sz="1800" dirty="0">
                <a:latin typeface="Arial" panose="020B0604020202020204" pitchFamily="34" charset="0"/>
              </a:rPr>
              <a:t>A mutual fund sales person knows that there is </a:t>
            </a:r>
            <a:r>
              <a:rPr lang="en-US" altLang="en-US" sz="1800" i="1" dirty="0">
                <a:latin typeface="Arial" panose="020B0604020202020204" pitchFamily="34" charset="0"/>
              </a:rPr>
              <a:t>20% chance of closing a sale</a:t>
            </a:r>
            <a:r>
              <a:rPr lang="en-US" altLang="en-US" sz="1800" dirty="0">
                <a:latin typeface="Arial" panose="020B0604020202020204" pitchFamily="34" charset="0"/>
              </a:rPr>
              <a:t> on each call she makes. What is the </a:t>
            </a:r>
            <a:r>
              <a:rPr lang="en-US" altLang="en-US" sz="1800" b="1" i="1" dirty="0">
                <a:latin typeface="Arial" panose="020B0604020202020204" pitchFamily="34" charset="0"/>
              </a:rPr>
              <a:t>probability distribution  and mean of the number of sales</a:t>
            </a:r>
            <a:r>
              <a:rPr lang="en-US" altLang="en-US" sz="1800" dirty="0">
                <a:latin typeface="Arial" panose="020B0604020202020204" pitchFamily="34" charset="0"/>
              </a:rPr>
              <a:t> if she plans to call three customers?</a:t>
            </a:r>
            <a:endParaRPr lang="en-US" altLang="en-US" sz="1400" dirty="0"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06272" y="2984733"/>
            <a:ext cx="8751545" cy="2336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3333FF"/>
                </a:solidFill>
                <a:latin typeface="Arial" panose="020B0604020202020204" pitchFamily="34" charset="0"/>
              </a:rPr>
              <a:t>Solution: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1800" dirty="0" smtClean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latin typeface="Arial" panose="020B0604020202020204" pitchFamily="34" charset="0"/>
              </a:rPr>
              <a:t>Random </a:t>
            </a:r>
            <a:r>
              <a:rPr lang="en-US" altLang="en-US" sz="1800" dirty="0">
                <a:latin typeface="Arial" panose="020B0604020202020204" pitchFamily="34" charset="0"/>
              </a:rPr>
              <a:t>Variable = X = # Sales Made in 3 Attempts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Let S denote the event of closing a sale </a:t>
            </a:r>
            <a:r>
              <a:rPr lang="en-US" altLang="en-US" sz="1800" b="1" dirty="0">
                <a:latin typeface="Arial" panose="020B0604020202020204" pitchFamily="34" charset="0"/>
              </a:rPr>
              <a:t>P(S)=.20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Thus S</a:t>
            </a:r>
            <a:r>
              <a:rPr lang="en-US" altLang="en-US" sz="1800" baseline="30000" dirty="0">
                <a:latin typeface="Arial" panose="020B0604020202020204" pitchFamily="34" charset="0"/>
              </a:rPr>
              <a:t>C</a:t>
            </a:r>
            <a:r>
              <a:rPr lang="en-US" altLang="en-US" sz="1800" dirty="0">
                <a:latin typeface="Arial" panose="020B0604020202020204" pitchFamily="34" charset="0"/>
              </a:rPr>
              <a:t> is the event of not closing a sale, and </a:t>
            </a:r>
            <a:r>
              <a:rPr lang="en-US" altLang="en-US" sz="1800" b="1" dirty="0">
                <a:latin typeface="Arial" panose="020B0604020202020204" pitchFamily="34" charset="0"/>
              </a:rPr>
              <a:t>P(S</a:t>
            </a:r>
            <a:r>
              <a:rPr lang="en-US" altLang="en-US" sz="1800" b="1" baseline="30000" dirty="0">
                <a:latin typeface="Arial" panose="020B0604020202020204" pitchFamily="34" charset="0"/>
              </a:rPr>
              <a:t>C</a:t>
            </a:r>
            <a:r>
              <a:rPr lang="en-US" altLang="en-US" sz="1800" b="1" dirty="0">
                <a:latin typeface="Arial" panose="020B0604020202020204" pitchFamily="34" charset="0"/>
              </a:rPr>
              <a:t>)=.80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1800" b="1" dirty="0">
              <a:latin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Seems reasonable to assume that sales are </a:t>
            </a:r>
            <a:r>
              <a:rPr lang="en-US" altLang="en-US" sz="1800" b="1" dirty="0">
                <a:latin typeface="Arial" panose="020B0604020202020204" pitchFamily="34" charset="0"/>
              </a:rPr>
              <a:t>independent</a:t>
            </a:r>
            <a:r>
              <a:rPr lang="en-US" altLang="en-US" sz="1800" dirty="0">
                <a:latin typeface="Arial" panose="020B0604020202020204" pitchFamily="34" charset="0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49400" y="2354400"/>
              <a:ext cx="7503840" cy="371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5360" y="2338560"/>
                <a:ext cx="7523280" cy="374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800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2638</TotalTime>
  <Words>647</Words>
  <Application>Microsoft Office PowerPoint</Application>
  <PresentationFormat>Widescreen</PresentationFormat>
  <Paragraphs>113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Discrete &amp; Continuous Distributions</vt:lpstr>
      <vt:lpstr>PowerPoint Presentation</vt:lpstr>
      <vt:lpstr>PowerPoint Presentation</vt:lpstr>
      <vt:lpstr>Random Variable</vt:lpstr>
      <vt:lpstr>Random Variable</vt:lpstr>
      <vt:lpstr>Random Variable</vt:lpstr>
      <vt:lpstr>Discrete Probability Disribution</vt:lpstr>
      <vt:lpstr>Mean, Variance &amp; Standard Deviation</vt:lpstr>
      <vt:lpstr>Computing Mean, Variance, and Std. Dev. for  Discrete Random Variable </vt:lpstr>
      <vt:lpstr>Developing Discrete Probability Distributions</vt:lpstr>
      <vt:lpstr>PowerPoint Presentation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277</cp:revision>
  <dcterms:created xsi:type="dcterms:W3CDTF">2018-10-16T06:13:57Z</dcterms:created>
  <dcterms:modified xsi:type="dcterms:W3CDTF">2019-05-24T07:33:26Z</dcterms:modified>
</cp:coreProperties>
</file>

<file path=docProps/thumbnail.jpeg>
</file>